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5" Type="http://purl.oclc.org/ooxml/officeDocument/relationships/customProperties" Target="docProps/custom.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saveSubsetFonts="1" autoCompressPictures="0" conformance="strict">
  <p:sldMasterIdLst>
    <p:sldMasterId id="2147483648" r:id="rId1"/>
  </p:sldMasterIdLst>
  <p:notesMasterIdLst>
    <p:notesMasterId r:id="rId22"/>
  </p:notesMasterIdLst>
  <p:handoutMasterIdLst>
    <p:handoutMasterId r:id="rId23"/>
  </p:handoutMasterIdLst>
  <p:sldIdLst>
    <p:sldId id="466" r:id="rId2"/>
    <p:sldId id="467" r:id="rId3"/>
    <p:sldId id="468" r:id="rId4"/>
    <p:sldId id="484" r:id="rId5"/>
    <p:sldId id="280" r:id="rId6"/>
    <p:sldId id="472" r:id="rId7"/>
    <p:sldId id="473" r:id="rId8"/>
    <p:sldId id="474" r:id="rId9"/>
    <p:sldId id="478" r:id="rId10"/>
    <p:sldId id="479" r:id="rId11"/>
    <p:sldId id="475" r:id="rId12"/>
    <p:sldId id="480" r:id="rId13"/>
    <p:sldId id="481" r:id="rId14"/>
    <p:sldId id="455" r:id="rId15"/>
    <p:sldId id="482" r:id="rId16"/>
    <p:sldId id="476" r:id="rId17"/>
    <p:sldId id="470" r:id="rId18"/>
    <p:sldId id="477" r:id="rId19"/>
    <p:sldId id="449" r:id="rId20"/>
    <p:sldId id="469" r:id="rId21"/>
  </p:sldIdLst>
  <p:sldSz cx="9144000" cy="6858000" type="screen4x3"/>
  <p:notesSz cx="6858000" cy="9144000"/>
  <p:custDataLst>
    <p:tags r:id="rId24"/>
  </p:custDataLst>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purl.oclc.org/ooxml/drawingml/main" xmlns:r="http://purl.oclc.org/ooxml/officeDocument/relationships" xmlns:p="http://purl.oclc.org/ooxml/presentationml/main">
  <p:cmAuthor id="1" name="Bresch, Midoli" initials="BM" lastIdx="7" clrIdx="0">
    <p:extLst>
      <p:ext uri="{19B8F6BF-5375-455C-9EA6-DF929625EA0E}">
        <p15:presenceInfo xmlns:p15="http://schemas.microsoft.com/office/powerpoint/2012/main" userId="S::Midoli.Bresch@dfo-mpo.gc.ca::20e6ff46-c5b6-4e85-b1b9-aea325e5c625" providerId="AD"/>
      </p:ext>
    </p:extLst>
  </p:cmAuthor>
  <p:cmAuthor id="2" name="Hillier, Joy" initials="HJ" lastIdx="1" clrIdx="1">
    <p:extLst>
      <p:ext uri="{19B8F6BF-5375-455C-9EA6-DF929625EA0E}">
        <p15:presenceInfo xmlns:p15="http://schemas.microsoft.com/office/powerpoint/2012/main" userId="S::Joy.Hillier@dfo-mpo.gc.ca::ed3856ee-b195-4cb3-82d4-811b1effb352" providerId="AD"/>
      </p:ext>
    </p:extLst>
  </p:cmAuthor>
  <p:cmAuthor id="3" name="Mccullough, Holly" initials="MH" lastIdx="1" clrIdx="2">
    <p:extLst>
      <p:ext uri="{19B8F6BF-5375-455C-9EA6-DF929625EA0E}">
        <p15:presenceInfo xmlns:p15="http://schemas.microsoft.com/office/powerpoint/2012/main" userId="S::Holly.Mccullough@dfo-mpo.gc.ca::29acbf5b-5585-4152-aea8-5ecb8d7174b2" providerId="AD"/>
      </p:ext>
    </p:extLst>
  </p:cmAuthor>
</p:cmAuthorLst>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AC0"/>
    <a:srgbClr val="3B1659"/>
    <a:srgbClr val="0082C9"/>
    <a:srgbClr val="595959"/>
    <a:srgbClr val="ECECEC"/>
    <a:srgbClr val="064163"/>
    <a:srgbClr val="808080"/>
    <a:srgbClr val="BA2E34"/>
    <a:srgbClr val="870F1F"/>
    <a:srgbClr val="84B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lastView="sldThumbnailView">
  <p:normalViewPr>
    <p:restoredLeft sz="22.623%" autoAdjust="0"/>
    <p:restoredTop sz="69.096%" autoAdjust="0"/>
  </p:normalViewPr>
  <p:slideViewPr>
    <p:cSldViewPr snapToGrid="0" snapToObjects="1">
      <p:cViewPr varScale="1">
        <p:scale>
          <a:sx n="46" d="100"/>
          <a:sy n="46" d="100"/>
        </p:scale>
        <p:origin x="159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3" d="100"/>
          <a:sy n="73" d="100"/>
        </p:scale>
        <p:origin x="-414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purl.oclc.org/ooxml/officeDocument/relationships/slide" Target="slides/slide7.xml"/><Relationship Id="rId13" Type="http://purl.oclc.org/ooxml/officeDocument/relationships/slide" Target="slides/slide12.xml"/><Relationship Id="rId18" Type="http://purl.oclc.org/ooxml/officeDocument/relationships/slide" Target="slides/slide17.xml"/><Relationship Id="rId26" Type="http://purl.oclc.org/ooxml/officeDocument/relationships/presProps" Target="presProps.xml"/><Relationship Id="rId3" Type="http://purl.oclc.org/ooxml/officeDocument/relationships/slide" Target="slides/slide2.xml"/><Relationship Id="rId21" Type="http://purl.oclc.org/ooxml/officeDocument/relationships/slide" Target="slides/slide20.xml"/><Relationship Id="rId7" Type="http://purl.oclc.org/ooxml/officeDocument/relationships/slide" Target="slides/slide6.xml"/><Relationship Id="rId12" Type="http://purl.oclc.org/ooxml/officeDocument/relationships/slide" Target="slides/slide11.xml"/><Relationship Id="rId17" Type="http://purl.oclc.org/ooxml/officeDocument/relationships/slide" Target="slides/slide16.xml"/><Relationship Id="rId25" Type="http://purl.oclc.org/ooxml/officeDocument/relationships/commentAuthors" Target="commentAuthors.xml"/><Relationship Id="rId2" Type="http://purl.oclc.org/ooxml/officeDocument/relationships/slide" Target="slides/slide1.xml"/><Relationship Id="rId16" Type="http://purl.oclc.org/ooxml/officeDocument/relationships/slide" Target="slides/slide15.xml"/><Relationship Id="rId20" Type="http://purl.oclc.org/ooxml/officeDocument/relationships/slide" Target="slides/slide19.xml"/><Relationship Id="rId29" Type="http://purl.oclc.org/ooxml/officeDocument/relationships/tableStyles" Target="tableStyles.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slide" Target="slides/slide10.xml"/><Relationship Id="rId24" Type="http://purl.oclc.org/ooxml/officeDocument/relationships/tags" Target="tags/tag1.xml"/><Relationship Id="rId5" Type="http://purl.oclc.org/ooxml/officeDocument/relationships/slide" Target="slides/slide4.xml"/><Relationship Id="rId15" Type="http://purl.oclc.org/ooxml/officeDocument/relationships/slide" Target="slides/slide14.xml"/><Relationship Id="rId23" Type="http://purl.oclc.org/ooxml/officeDocument/relationships/handoutMaster" Target="handoutMasters/handoutMaster1.xml"/><Relationship Id="rId28" Type="http://purl.oclc.org/ooxml/officeDocument/relationships/theme" Target="theme/theme1.xml"/><Relationship Id="rId10" Type="http://purl.oclc.org/ooxml/officeDocument/relationships/slide" Target="slides/slide9.xml"/><Relationship Id="rId19" Type="http://purl.oclc.org/ooxml/officeDocument/relationships/slide" Target="slides/slide18.xml"/><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notesMaster" Target="notesMasters/notesMaster1.xml"/><Relationship Id="rId27" Type="http://purl.oclc.org/ooxml/officeDocument/relationships/viewProps" Target="viewProps.xml"/></Relationships>
</file>

<file path=ppt/handoutMasters/_rels/handoutMaster1.xml.rels><?xml version="1.0" encoding="UTF-8" standalone="yes"?>
<Relationships xmlns="http://schemas.openxmlformats.org/package/2006/relationships"><Relationship Id="rId1" Type="http://purl.oclc.org/ooxml/officeDocument/relationships/theme" Target="../theme/theme3.xml"/></Relationships>
</file>

<file path=ppt/handoutMasters/handoutMaster1.xml><?xml version="1.0" encoding="utf-8"?>
<p:handoutMaster xmlns:a="http://purl.oclc.org/ooxml/drawingml/main" xmlns:r="http://purl.oclc.org/ooxml/officeDocument/relationships" xmlns:p="http://purl.oclc.org/ooxml/presentationml/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04D6973-754B-47CD-95F4-E4177A42261F}" type="datetimeFigureOut">
              <a:rPr lang="en-US" altLang="en-US"/>
              <a:pPr/>
              <a:t>11/7/2024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E8D216E-3286-4007-A09A-41655211AEC2}" type="slidenum">
              <a:rPr lang="en-US" altLang="en-US"/>
              <a:pPr/>
              <a:t>‹#›</a:t>
            </a:fld>
            <a:endParaRPr lang="en-US" altLang="en-US"/>
          </a:p>
        </p:txBody>
      </p:sp>
    </p:spTree>
    <p:extLst>
      <p:ext uri="{BB962C8B-B14F-4D97-AF65-F5344CB8AC3E}">
        <p14:creationId xmlns:p14="http://schemas.microsoft.com/office/powerpoint/2010/main" val="40591046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2979507-E6EB-4E09-9330-8A6222761008}" type="datetimeFigureOut">
              <a:rPr lang="en-US" altLang="en-US"/>
              <a:pPr/>
              <a:t>11/7/2024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B6414A-BA14-4DDA-AFF4-139240F35821}" type="slidenum">
              <a:rPr lang="en-US" altLang="en-US"/>
              <a:pPr/>
              <a:t>‹#›</a:t>
            </a:fld>
            <a:endParaRPr lang="en-US" altLang="en-US"/>
          </a:p>
        </p:txBody>
      </p:sp>
    </p:spTree>
    <p:extLst>
      <p:ext uri="{BB962C8B-B14F-4D97-AF65-F5344CB8AC3E}">
        <p14:creationId xmlns:p14="http://schemas.microsoft.com/office/powerpoint/2010/main" val="225283980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
      </a:spcBef>
      <a:spcAft>
        <a:spcPct val="0%"/>
      </a:spcAft>
      <a:defRPr sz="1200" kern="1200">
        <a:solidFill>
          <a:schemeClr val="tx1"/>
        </a:solidFill>
        <a:latin typeface="+mn-lt"/>
        <a:ea typeface="ヒラギノ角ゴ Pro W3" pitchFamily="126" charset="-128"/>
        <a:cs typeface="ヒラギノ角ゴ Pro W3" charset="0"/>
      </a:defRPr>
    </a:lvl1pPr>
    <a:lvl2pPr marL="457200" algn="l" defTabSz="457200" rtl="0" eaLnBrk="0" fontAlgn="base" hangingPunct="0">
      <a:spcBef>
        <a:spcPct val="30%"/>
      </a:spcBef>
      <a:spcAft>
        <a:spcPct val="0%"/>
      </a:spcAft>
      <a:defRPr sz="1200" kern="1200">
        <a:solidFill>
          <a:schemeClr val="tx1"/>
        </a:solidFill>
        <a:latin typeface="+mn-lt"/>
        <a:ea typeface="ヒラギノ角ゴ Pro W3" pitchFamily="126" charset="-128"/>
        <a:cs typeface="+mn-cs"/>
      </a:defRPr>
    </a:lvl2pPr>
    <a:lvl3pPr marL="914400" algn="l" defTabSz="457200" rtl="0" eaLnBrk="0" fontAlgn="base" hangingPunct="0">
      <a:spcBef>
        <a:spcPct val="30%"/>
      </a:spcBef>
      <a:spcAft>
        <a:spcPct val="0%"/>
      </a:spcAft>
      <a:defRPr sz="1200" kern="1200">
        <a:solidFill>
          <a:schemeClr val="tx1"/>
        </a:solidFill>
        <a:latin typeface="+mn-lt"/>
        <a:ea typeface="ヒラギノ角ゴ Pro W3" pitchFamily="126" charset="-128"/>
        <a:cs typeface="+mn-cs"/>
      </a:defRPr>
    </a:lvl3pPr>
    <a:lvl4pPr marL="1371600" algn="l" defTabSz="457200" rtl="0" eaLnBrk="0" fontAlgn="base" hangingPunct="0">
      <a:spcBef>
        <a:spcPct val="30%"/>
      </a:spcBef>
      <a:spcAft>
        <a:spcPct val="0%"/>
      </a:spcAft>
      <a:defRPr sz="1200" kern="1200">
        <a:solidFill>
          <a:schemeClr val="tx1"/>
        </a:solidFill>
        <a:latin typeface="+mn-lt"/>
        <a:ea typeface="ヒラギノ角ゴ Pro W3" pitchFamily="126" charset="-128"/>
        <a:cs typeface="+mn-cs"/>
      </a:defRPr>
    </a:lvl4pPr>
    <a:lvl5pPr marL="1828800" algn="l" defTabSz="457200" rtl="0" eaLnBrk="0" fontAlgn="base" hangingPunct="0">
      <a:spcBef>
        <a:spcPct val="30%"/>
      </a:spcBef>
      <a:spcAft>
        <a:spcPct val="0%"/>
      </a:spcAft>
      <a:defRPr sz="1200" kern="1200">
        <a:solidFill>
          <a:schemeClr val="tx1"/>
        </a:solidFill>
        <a:latin typeface="+mn-lt"/>
        <a:ea typeface="ヒラギノ角ゴ Pro W3" pitchFamily="1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0.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2.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7.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8.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9.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a:t>
            </a:fld>
            <a:endParaRPr lang="en-US" altLang="en-US"/>
          </a:p>
        </p:txBody>
      </p:sp>
    </p:spTree>
    <p:extLst>
      <p:ext uri="{BB962C8B-B14F-4D97-AF65-F5344CB8AC3E}">
        <p14:creationId xmlns:p14="http://schemas.microsoft.com/office/powerpoint/2010/main" val="226391249"/>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10</a:t>
            </a:fld>
            <a:endParaRPr lang="en-US" altLang="en-US"/>
          </a:p>
        </p:txBody>
      </p:sp>
    </p:spTree>
    <p:extLst>
      <p:ext uri="{BB962C8B-B14F-4D97-AF65-F5344CB8AC3E}">
        <p14:creationId xmlns:p14="http://schemas.microsoft.com/office/powerpoint/2010/main" val="2407186706"/>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11</a:t>
            </a:fld>
            <a:endParaRPr lang="en-US" altLang="en-US"/>
          </a:p>
        </p:txBody>
      </p:sp>
    </p:spTree>
    <p:extLst>
      <p:ext uri="{BB962C8B-B14F-4D97-AF65-F5344CB8AC3E}">
        <p14:creationId xmlns:p14="http://schemas.microsoft.com/office/powerpoint/2010/main" val="1678189367"/>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
                <a:srgbClr val="000000"/>
              </a:buClr>
              <a:buSzPts val="1400"/>
              <a:buFont typeface="Arial" panose="020B0604020202020204" pitchFamily="34" charset="0"/>
              <a:buNone/>
              <a:tabLst/>
              <a:defRPr/>
            </a:pPr>
            <a:endParaRPr lang="en-CA" sz="1200" baseline="0%" dirty="0"/>
          </a:p>
          <a:p>
            <a:pPr marL="342900" marR="0" lvl="0" indent="-342900" algn="l" defTabSz="914400" rtl="0" eaLnBrk="1" fontAlgn="auto" latinLnBrk="0" hangingPunct="1">
              <a:lnSpc>
                <a:spcPct val="100%"/>
              </a:lnSpc>
              <a:spcBef>
                <a:spcPts val="0"/>
              </a:spcBef>
              <a:spcAft>
                <a:spcPts val="0"/>
              </a:spcAft>
              <a:buClr>
                <a:srgbClr val="000000"/>
              </a:buClr>
              <a:buSzPts val="1400"/>
              <a:buFont typeface="Arial" panose="020B0604020202020204" pitchFamily="34" charset="0"/>
              <a:buChar char="•"/>
              <a:tabLst/>
              <a:defRPr/>
            </a:pPr>
            <a:endParaRPr lang="en-CA" sz="1200" baseline="0%" dirty="0"/>
          </a:p>
          <a:p>
            <a:pPr marL="342900" marR="0" lvl="0" indent="-342900" algn="l" defTabSz="914400" rtl="0" eaLnBrk="1" fontAlgn="auto" latinLnBrk="0" hangingPunct="1">
              <a:lnSpc>
                <a:spcPct val="100%"/>
              </a:lnSpc>
              <a:spcBef>
                <a:spcPts val="0"/>
              </a:spcBef>
              <a:spcAft>
                <a:spcPts val="0"/>
              </a:spcAft>
              <a:buClr>
                <a:srgbClr val="000000"/>
              </a:buClr>
              <a:buSzPts val="1400"/>
              <a:buFont typeface="Arial" panose="020B0604020202020204" pitchFamily="34" charset="0"/>
              <a:buChar char="•"/>
              <a:tabLst/>
              <a:defRPr/>
            </a:pPr>
            <a:endParaRPr lang="en-CA" sz="1200" baseline="0%" dirty="0"/>
          </a:p>
          <a:p>
            <a:pPr marL="342900" marR="0" lvl="0" indent="-342900" algn="l" defTabSz="914400" rtl="0" eaLnBrk="1" fontAlgn="auto" latinLnBrk="0" hangingPunct="1">
              <a:lnSpc>
                <a:spcPct val="100%"/>
              </a:lnSpc>
              <a:spcBef>
                <a:spcPts val="0"/>
              </a:spcBef>
              <a:spcAft>
                <a:spcPts val="0"/>
              </a:spcAft>
              <a:buClr>
                <a:srgbClr val="000000"/>
              </a:buClr>
              <a:buSzPts val="1400"/>
              <a:buFont typeface="Arial" panose="020B0604020202020204" pitchFamily="34" charset="0"/>
              <a:buChar char="•"/>
              <a:tabLst/>
              <a:defRPr/>
            </a:pPr>
            <a:endParaRPr lang="en-CA" sz="1200" baseline="0%" dirty="0"/>
          </a:p>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12</a:t>
            </a:fld>
            <a:endParaRPr lang="en-US" altLang="en-US"/>
          </a:p>
        </p:txBody>
      </p:sp>
    </p:spTree>
    <p:extLst>
      <p:ext uri="{BB962C8B-B14F-4D97-AF65-F5344CB8AC3E}">
        <p14:creationId xmlns:p14="http://schemas.microsoft.com/office/powerpoint/2010/main" val="1748986985"/>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13</a:t>
            </a:fld>
            <a:endParaRPr lang="en-US" altLang="en-US"/>
          </a:p>
        </p:txBody>
      </p:sp>
    </p:spTree>
    <p:extLst>
      <p:ext uri="{BB962C8B-B14F-4D97-AF65-F5344CB8AC3E}">
        <p14:creationId xmlns:p14="http://schemas.microsoft.com/office/powerpoint/2010/main" val="3239019115"/>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14</a:t>
            </a:fld>
            <a:endParaRPr lang="en-US" altLang="en-US"/>
          </a:p>
        </p:txBody>
      </p:sp>
    </p:spTree>
    <p:extLst>
      <p:ext uri="{BB962C8B-B14F-4D97-AF65-F5344CB8AC3E}">
        <p14:creationId xmlns:p14="http://schemas.microsoft.com/office/powerpoint/2010/main" val="2654635422"/>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
              </a:lnSpc>
              <a:spcBef>
                <a:spcPts val="0"/>
              </a:spcBef>
              <a:spcAft>
                <a:spcPts val="0"/>
              </a:spcAft>
              <a:buClr>
                <a:srgbClr val="000000"/>
              </a:buClr>
              <a:buSzPts val="1400"/>
              <a:buFont typeface="Arial" panose="020B0604020202020204" pitchFamily="34" charset="0"/>
              <a:buChar char="•"/>
              <a:tabLst/>
              <a:defRPr/>
            </a:pPr>
            <a:endParaRPr lang="en-CA" sz="1200"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
              </a:lnSpc>
              <a:spcBef>
                <a:spcPct val="0%"/>
              </a:spcBef>
              <a:spcAft>
                <a:spcPct val="0%"/>
              </a:spcAft>
              <a:buClrTx/>
              <a:buSzTx/>
              <a:buFontTx/>
              <a:buNone/>
              <a:tabLst/>
              <a:defRPr/>
            </a:pPr>
            <a:fld id="{58B6414A-BA14-4DDA-AFF4-139240F358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127" charset="-128"/>
                <a:cs typeface="+mn-cs"/>
              </a:rPr>
              <a:pPr marL="0" marR="0" lvl="0" indent="0" algn="r" defTabSz="457200" rtl="0" eaLnBrk="1" fontAlgn="base" latinLnBrk="0" hangingPunct="1">
                <a:lnSpc>
                  <a:spcPct val="1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127" charset="-128"/>
              <a:cs typeface="+mn-cs"/>
            </a:endParaRPr>
          </a:p>
        </p:txBody>
      </p:sp>
    </p:spTree>
    <p:extLst>
      <p:ext uri="{BB962C8B-B14F-4D97-AF65-F5344CB8AC3E}">
        <p14:creationId xmlns:p14="http://schemas.microsoft.com/office/powerpoint/2010/main" val="2403508454"/>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16</a:t>
            </a:fld>
            <a:endParaRPr lang="en-US" altLang="en-US"/>
          </a:p>
        </p:txBody>
      </p:sp>
    </p:spTree>
    <p:extLst>
      <p:ext uri="{BB962C8B-B14F-4D97-AF65-F5344CB8AC3E}">
        <p14:creationId xmlns:p14="http://schemas.microsoft.com/office/powerpoint/2010/main" val="2631329236"/>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17</a:t>
            </a:fld>
            <a:endParaRPr lang="en-US" altLang="en-US"/>
          </a:p>
        </p:txBody>
      </p:sp>
    </p:spTree>
    <p:extLst>
      <p:ext uri="{BB962C8B-B14F-4D97-AF65-F5344CB8AC3E}">
        <p14:creationId xmlns:p14="http://schemas.microsoft.com/office/powerpoint/2010/main" val="3541460981"/>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18</a:t>
            </a:fld>
            <a:endParaRPr lang="en-US" altLang="en-US"/>
          </a:p>
        </p:txBody>
      </p:sp>
    </p:spTree>
    <p:extLst>
      <p:ext uri="{BB962C8B-B14F-4D97-AF65-F5344CB8AC3E}">
        <p14:creationId xmlns:p14="http://schemas.microsoft.com/office/powerpoint/2010/main" val="2636778546"/>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CA" baseline="0%" dirty="0"/>
              <a:t> </a:t>
            </a:r>
          </a:p>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19</a:t>
            </a:fld>
            <a:endParaRPr lang="en-US" altLang="en-US"/>
          </a:p>
        </p:txBody>
      </p:sp>
    </p:spTree>
    <p:extLst>
      <p:ext uri="{BB962C8B-B14F-4D97-AF65-F5344CB8AC3E}">
        <p14:creationId xmlns:p14="http://schemas.microsoft.com/office/powerpoint/2010/main" val="2940393516"/>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2</a:t>
            </a:fld>
            <a:endParaRPr lang="en-US" altLang="en-US"/>
          </a:p>
        </p:txBody>
      </p:sp>
    </p:spTree>
    <p:extLst>
      <p:ext uri="{BB962C8B-B14F-4D97-AF65-F5344CB8AC3E}">
        <p14:creationId xmlns:p14="http://schemas.microsoft.com/office/powerpoint/2010/main" val="3171159120"/>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20</a:t>
            </a:fld>
            <a:endParaRPr lang="en-US" altLang="en-US"/>
          </a:p>
        </p:txBody>
      </p:sp>
    </p:spTree>
    <p:extLst>
      <p:ext uri="{BB962C8B-B14F-4D97-AF65-F5344CB8AC3E}">
        <p14:creationId xmlns:p14="http://schemas.microsoft.com/office/powerpoint/2010/main" val="3242083395"/>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3</a:t>
            </a:fld>
            <a:endParaRPr lang="en-US" altLang="en-US"/>
          </a:p>
        </p:txBody>
      </p:sp>
    </p:spTree>
    <p:extLst>
      <p:ext uri="{BB962C8B-B14F-4D97-AF65-F5344CB8AC3E}">
        <p14:creationId xmlns:p14="http://schemas.microsoft.com/office/powerpoint/2010/main" val="3920768646"/>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
              </a:lnSpc>
              <a:spcBef>
                <a:spcPct val="0%"/>
              </a:spcBef>
              <a:spcAft>
                <a:spcPct val="0%"/>
              </a:spcAft>
              <a:buClrTx/>
              <a:buSzTx/>
              <a:buFontTx/>
              <a:buNone/>
              <a:tabLst/>
              <a:defRPr/>
            </a:pPr>
            <a:fld id="{58B6414A-BA14-4DDA-AFF4-139240F358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127" charset="-128"/>
                <a:cs typeface="+mn-cs"/>
              </a:rPr>
              <a:pPr marL="0" marR="0" lvl="0" indent="0" algn="r" defTabSz="457200" rtl="0" eaLnBrk="1" fontAlgn="base" latinLnBrk="0" hangingPunct="1">
                <a:lnSpc>
                  <a:spcPct val="1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127" charset="-128"/>
              <a:cs typeface="+mn-cs"/>
            </a:endParaRPr>
          </a:p>
        </p:txBody>
      </p:sp>
    </p:spTree>
    <p:extLst>
      <p:ext uri="{BB962C8B-B14F-4D97-AF65-F5344CB8AC3E}">
        <p14:creationId xmlns:p14="http://schemas.microsoft.com/office/powerpoint/2010/main" val="2320822298"/>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5</a:t>
            </a:fld>
            <a:endParaRPr lang="en-US" altLang="en-US"/>
          </a:p>
        </p:txBody>
      </p:sp>
    </p:spTree>
    <p:extLst>
      <p:ext uri="{BB962C8B-B14F-4D97-AF65-F5344CB8AC3E}">
        <p14:creationId xmlns:p14="http://schemas.microsoft.com/office/powerpoint/2010/main" val="3608438642"/>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6</a:t>
            </a:fld>
            <a:endParaRPr lang="en-US" altLang="en-US"/>
          </a:p>
        </p:txBody>
      </p:sp>
    </p:spTree>
    <p:extLst>
      <p:ext uri="{BB962C8B-B14F-4D97-AF65-F5344CB8AC3E}">
        <p14:creationId xmlns:p14="http://schemas.microsoft.com/office/powerpoint/2010/main" val="1174208057"/>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
                <a:srgbClr val="000000"/>
              </a:buClr>
              <a:buSzPts val="1400"/>
              <a:buFont typeface="Arial"/>
              <a:buNone/>
              <a:tabLst/>
              <a:defRPr/>
            </a:pPr>
            <a:endParaRPr lang="en-US" b="0"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7</a:t>
            </a:fld>
            <a:endParaRPr lang="en-US" altLang="en-US"/>
          </a:p>
        </p:txBody>
      </p:sp>
    </p:spTree>
    <p:extLst>
      <p:ext uri="{BB962C8B-B14F-4D97-AF65-F5344CB8AC3E}">
        <p14:creationId xmlns:p14="http://schemas.microsoft.com/office/powerpoint/2010/main" val="3635070860"/>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8</a:t>
            </a:fld>
            <a:endParaRPr lang="en-US" altLang="en-US"/>
          </a:p>
        </p:txBody>
      </p:sp>
    </p:spTree>
    <p:extLst>
      <p:ext uri="{BB962C8B-B14F-4D97-AF65-F5344CB8AC3E}">
        <p14:creationId xmlns:p14="http://schemas.microsoft.com/office/powerpoint/2010/main" val="2700031463"/>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6414A-BA14-4DDA-AFF4-139240F35821}" type="slidenum">
              <a:rPr lang="en-US" altLang="en-US" smtClean="0"/>
              <a:pPr/>
              <a:t>9</a:t>
            </a:fld>
            <a:endParaRPr lang="en-US" altLang="en-US"/>
          </a:p>
        </p:txBody>
      </p:sp>
    </p:spTree>
    <p:extLst>
      <p:ext uri="{BB962C8B-B14F-4D97-AF65-F5344CB8AC3E}">
        <p14:creationId xmlns:p14="http://schemas.microsoft.com/office/powerpoint/2010/main" val="1881520472"/>
      </p:ext>
    </p:extLst>
  </p:cSld>
  <p:clrMapOvr>
    <a:masterClrMapping/>
  </p:clrMapOvr>
</p:notes>
</file>

<file path=ppt/slideLayouts/_rels/slideLayout1.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2.jpg"/><Relationship Id="rId1" Type="http://purl.oclc.org/ooxml/officeDocument/relationships/slideMaster" Target="../slideMasters/slideMaster1.xml"/><Relationship Id="rId4" Type="http://purl.oclc.org/ooxml/officeDocument/relationships/image" Target="../media/image4.png"/></Relationships>
</file>

<file path=ppt/slideLayouts/_rels/slideLayout10.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12.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1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6.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17.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3" Type="http://purl.oclc.org/ooxml/officeDocument/relationships/image" Target="../media/image2.jpg"/><Relationship Id="rId2" Type="http://purl.oclc.org/ooxml/officeDocument/relationships/image" Target="../media/image1.jpeg"/><Relationship Id="rId1" Type="http://purl.oclc.org/ooxml/officeDocument/relationships/slideMaster" Target="../slideMasters/slideMaster1.xml"/><Relationship Id="rId4" Type="http://purl.oclc.org/ooxml/officeDocument/relationships/image" Target="../media/image3.png"/></Relationships>
</file>

<file path=ppt/slideLayouts/_rels/slideLayout3.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2.jpg"/><Relationship Id="rId1" Type="http://purl.oclc.org/ooxml/officeDocument/relationships/slideMaster" Target="../slideMasters/slideMaster1.xml"/><Relationship Id="rId4" Type="http://purl.oclc.org/ooxml/officeDocument/relationships/image" Target="../media/image4.png"/></Relationships>
</file>

<file path=ppt/slideLayouts/_rels/slideLayout4.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2" Type="http://purl.oclc.org/ooxml/officeDocument/relationships/image" Target="../media/image2.jpg"/><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3" Type="http://purl.oclc.org/ooxml/officeDocument/relationships/image" Target="../media/image2.jpg"/><Relationship Id="rId2" Type="http://purl.oclc.org/ooxml/officeDocument/relationships/image" Target="../media/image1.jpeg"/><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2" Type="http://purl.oclc.org/ooxml/officeDocument/relationships/image" Target="../media/image1.jpeg"/><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preserve="1" userDrawn="1">
  <p:cSld name="Title Slide half imag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Content Placeholder 2"/>
          <p:cNvSpPr>
            <a:spLocks noGrp="1"/>
          </p:cNvSpPr>
          <p:nvPr>
            <p:ph idx="11"/>
          </p:nvPr>
        </p:nvSpPr>
        <p:spPr>
          <a:xfrm>
            <a:off x="4694296" y="753534"/>
            <a:ext cx="3992504" cy="5436540"/>
          </a:xfrm>
        </p:spPr>
        <p:txBody>
          <a:bodyPr/>
          <a:lstStyle>
            <a:lvl1pPr marL="0" indent="0">
              <a:buNone/>
              <a:defRPr>
                <a:latin typeface="Century Gothic" pitchFamily="34" charset="0"/>
              </a:defRPr>
            </a:lvl1pPr>
          </a:lstStyle>
          <a:p>
            <a:pPr lvl="0"/>
            <a:endParaRPr lang="en-US" dirty="0"/>
          </a:p>
        </p:txBody>
      </p:sp>
      <p:sp>
        <p:nvSpPr>
          <p:cNvPr id="2" name="Title 1"/>
          <p:cNvSpPr>
            <a:spLocks noGrp="1"/>
          </p:cNvSpPr>
          <p:nvPr>
            <p:ph type="ctrTitle"/>
          </p:nvPr>
        </p:nvSpPr>
        <p:spPr>
          <a:xfrm>
            <a:off x="487970" y="753535"/>
            <a:ext cx="3792400" cy="2376252"/>
          </a:xfrm>
        </p:spPr>
        <p:txBody>
          <a:bodyPr>
            <a:normAutofit/>
          </a:bodyPr>
          <a:lstStyle>
            <a:lvl1pPr algn="l">
              <a:defRPr sz="4000" b="0" i="0">
                <a:solidFill>
                  <a:srgbClr val="0082C9"/>
                </a:solidFill>
                <a:latin typeface="Century Gothic" pitchFamily="34" charset="0"/>
                <a:cs typeface="Century Gothic" pitchFamily="34" charset="0"/>
              </a:defRPr>
            </a:lvl1pPr>
          </a:lstStyle>
          <a:p>
            <a:r>
              <a:rPr lang="en-US" dirty="0"/>
              <a:t>Click to edit Master title style</a:t>
            </a:r>
          </a:p>
        </p:txBody>
      </p:sp>
      <p:sp>
        <p:nvSpPr>
          <p:cNvPr id="3" name="Subtitle 2"/>
          <p:cNvSpPr>
            <a:spLocks noGrp="1"/>
          </p:cNvSpPr>
          <p:nvPr>
            <p:ph type="subTitle" idx="1"/>
          </p:nvPr>
        </p:nvSpPr>
        <p:spPr>
          <a:xfrm>
            <a:off x="487969" y="3336749"/>
            <a:ext cx="3792401" cy="1752600"/>
          </a:xfrm>
        </p:spPr>
        <p:txBody>
          <a:bodyPr>
            <a:normAutofit/>
          </a:bodyPr>
          <a:lstStyle>
            <a:lvl1pPr marL="0" indent="0" algn="l">
              <a:buNone/>
              <a:defRPr sz="2400" b="0" i="0" baseline="0%">
                <a:solidFill>
                  <a:srgbClr val="595959"/>
                </a:solidFill>
                <a:latin typeface="Century Gothic" pitchFamily="34" charset="0"/>
                <a:cs typeface="Century Gothic" pitchFamily="34" charset="0"/>
              </a:defRPr>
            </a:lvl1pPr>
            <a:lvl2pPr marL="457200" indent="0" algn="ctr">
              <a:buNone/>
              <a:defRPr>
                <a:solidFill>
                  <a:schemeClr val="tx1">
                    <a:tint val="75%"/>
                  </a:schemeClr>
                </a:solidFill>
              </a:defRPr>
            </a:lvl2pPr>
            <a:lvl3pPr marL="914400" indent="0" algn="ctr">
              <a:buNone/>
              <a:defRPr>
                <a:solidFill>
                  <a:schemeClr val="tx1">
                    <a:tint val="75%"/>
                  </a:schemeClr>
                </a:solidFill>
              </a:defRPr>
            </a:lvl3pPr>
            <a:lvl4pPr marL="1371600" indent="0" algn="ctr">
              <a:buNone/>
              <a:defRPr>
                <a:solidFill>
                  <a:schemeClr val="tx1">
                    <a:tint val="75%"/>
                  </a:schemeClr>
                </a:solidFill>
              </a:defRPr>
            </a:lvl4pPr>
            <a:lvl5pPr marL="1828800" indent="0" algn="ctr">
              <a:buNone/>
              <a:defRPr>
                <a:solidFill>
                  <a:schemeClr val="tx1">
                    <a:tint val="75%"/>
                  </a:schemeClr>
                </a:solidFill>
              </a:defRPr>
            </a:lvl5pPr>
            <a:lvl6pPr marL="2286000" indent="0" algn="ctr">
              <a:buNone/>
              <a:defRPr>
                <a:solidFill>
                  <a:schemeClr val="tx1">
                    <a:tint val="75%"/>
                  </a:schemeClr>
                </a:solidFill>
              </a:defRPr>
            </a:lvl6pPr>
            <a:lvl7pPr marL="2743200" indent="0" algn="ctr">
              <a:buNone/>
              <a:defRPr>
                <a:solidFill>
                  <a:schemeClr val="tx1">
                    <a:tint val="75%"/>
                  </a:schemeClr>
                </a:solidFill>
              </a:defRPr>
            </a:lvl7pPr>
            <a:lvl8pPr marL="3200400" indent="0" algn="ctr">
              <a:buNone/>
              <a:defRPr>
                <a:solidFill>
                  <a:schemeClr val="tx1">
                    <a:tint val="75%"/>
                  </a:schemeClr>
                </a:solidFill>
              </a:defRPr>
            </a:lvl8pPr>
            <a:lvl9pPr marL="3657600" indent="0" algn="ctr">
              <a:buNone/>
              <a:defRPr>
                <a:solidFill>
                  <a:schemeClr val="tx1">
                    <a:tint val="75%"/>
                  </a:schemeClr>
                </a:solidFill>
              </a:defRPr>
            </a:lvl9pPr>
          </a:lstStyle>
          <a:p>
            <a:r>
              <a:rPr lang="en-CA" dirty="0"/>
              <a:t>Click to edit Master subtitle style</a:t>
            </a:r>
            <a:endParaRPr lang="en-US" dirty="0"/>
          </a:p>
        </p:txBody>
      </p:sp>
      <p:sp>
        <p:nvSpPr>
          <p:cNvPr id="12" name="Slide Number Placeholder 5"/>
          <p:cNvSpPr>
            <a:spLocks noGrp="1"/>
          </p:cNvSpPr>
          <p:nvPr>
            <p:ph type="sldNum" sz="quarter" idx="12"/>
          </p:nvPr>
        </p:nvSpPr>
        <p:spPr/>
        <p:txBody>
          <a:bodyPr/>
          <a:lstStyle>
            <a:lvl1pPr>
              <a:defRPr/>
            </a:lvl1pPr>
          </a:lstStyle>
          <a:p>
            <a:fld id="{A3C1C3F4-7627-499B-A387-D46B6B71D0BD}" type="slidenum">
              <a:rPr lang="en-US" altLang="en-US"/>
              <a:pPr/>
              <a:t>‹#›</a:t>
            </a:fld>
            <a:endParaRPr lang="en-US" altLang="en-US"/>
          </a:p>
        </p:txBody>
      </p:sp>
      <p:pic>
        <p:nvPicPr>
          <p:cNvPr id="14"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499363" y="3231389"/>
            <a:ext cx="382755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13" name="Straight Connector 12"/>
          <p:cNvCxnSpPr/>
          <p:nvPr userDrawn="1"/>
        </p:nvCxnSpPr>
        <p:spPr>
          <a:xfrm>
            <a:off x="436450" y="6276975"/>
            <a:ext cx="8250351"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6"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436449" y="544184"/>
            <a:ext cx="8254800" cy="4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15" name="Picture 14"/>
          <p:cNvPicPr/>
          <p:nvPr userDrawn="1"/>
        </p:nvPicPr>
        <p:blipFill>
          <a:blip r:embed="rId3">
            <a:extLst>
              <a:ext uri="{28A0092B-C50C-407E-A947-70E740481C1C}">
                <a14:useLocalDpi xmlns:a14="http://schemas.microsoft.com/office/drawing/2010/main" val="0"/>
              </a:ext>
            </a:extLst>
          </a:blip>
          <a:stretch>
            <a:fillRect/>
          </a:stretch>
        </p:blipFill>
        <p:spPr>
          <a:xfrm>
            <a:off x="436450" y="245897"/>
            <a:ext cx="2475197" cy="181610"/>
          </a:xfrm>
          <a:prstGeom prst="rect">
            <a:avLst/>
          </a:prstGeom>
        </p:spPr>
      </p:pic>
      <p:pic>
        <p:nvPicPr>
          <p:cNvPr id="18" name="Picture 3" descr="\\prod.prv\shared\NCR\CMO\CMB_NEW\0400-Comms Svcs\480 - Publishing and Production\!Flag Signatures\Canada Wordmark\Colour\Canada_Colou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5249" y="6356352"/>
            <a:ext cx="1116000" cy="27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89785"/>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pic>
        <p:nvPicPr>
          <p:cNvPr id="7"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5" name="Straight Connector 4"/>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fld id="{7D325CEB-1D58-4033-B3AA-47E6E8AA1651}" type="slidenum">
              <a:rPr lang="en-US" altLang="en-US"/>
              <a:pPr/>
              <a:t>‹#›</a:t>
            </a:fld>
            <a:endParaRPr lang="en-US" altLang="en-US"/>
          </a:p>
        </p:txBody>
      </p:sp>
    </p:spTree>
    <p:extLst>
      <p:ext uri="{BB962C8B-B14F-4D97-AF65-F5344CB8AC3E}">
        <p14:creationId xmlns:p14="http://schemas.microsoft.com/office/powerpoint/2010/main" val="4186423827"/>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pic>
        <p:nvPicPr>
          <p:cNvPr id="6"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4" name="Straight Connector 3"/>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10"/>
          </p:nvPr>
        </p:nvSpPr>
        <p:spPr/>
        <p:txBody>
          <a:bodyPr/>
          <a:lstStyle>
            <a:lvl1pPr>
              <a:defRPr/>
            </a:lvl1pPr>
          </a:lstStyle>
          <a:p>
            <a:fld id="{816CE915-54DE-42DF-81C9-6A96210B07F3}" type="slidenum">
              <a:rPr lang="en-US" altLang="en-US"/>
              <a:pPr/>
              <a:t>‹#›</a:t>
            </a:fld>
            <a:endParaRPr lang="en-US" altLang="en-US"/>
          </a:p>
        </p:txBody>
      </p:sp>
    </p:spTree>
    <p:extLst>
      <p:ext uri="{BB962C8B-B14F-4D97-AF65-F5344CB8AC3E}">
        <p14:creationId xmlns:p14="http://schemas.microsoft.com/office/powerpoint/2010/main" val="3783599148"/>
      </p:ext>
    </p:extLst>
  </p:cSld>
  <p:clrMapOvr>
    <a:masterClrMapping/>
  </p:clrMapOvr>
</p:sldLayout>
</file>

<file path=ppt/slideLayouts/slideLayout12.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pic>
        <p:nvPicPr>
          <p:cNvPr id="9"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7" name="Straight Connector 6"/>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73050"/>
            <a:ext cx="3008313" cy="1162050"/>
          </a:xfrm>
        </p:spPr>
        <p:txBody>
          <a:bodyPr/>
          <a:lstStyle>
            <a:lvl1pPr algn="l">
              <a:defRPr sz="2000" b="0">
                <a:solidFill>
                  <a:srgbClr val="0082C9"/>
                </a:solidFill>
              </a:defRPr>
            </a:lvl1pPr>
          </a:lstStyle>
          <a:p>
            <a:r>
              <a:rPr lang="en-CA" dirty="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buClr>
                <a:srgbClr val="0082C9"/>
              </a:buClr>
              <a:defRPr sz="2600"/>
            </a:lvl1pPr>
            <a:lvl2pPr>
              <a:buClr>
                <a:srgbClr val="0082C9"/>
              </a:buClr>
              <a:defRPr sz="2400"/>
            </a:lvl2pPr>
            <a:lvl3pPr>
              <a:buClr>
                <a:srgbClr val="0082C9"/>
              </a:buClr>
              <a:defRPr sz="2200"/>
            </a:lvl3pPr>
            <a:lvl4pPr>
              <a:buClr>
                <a:srgbClr val="0082C9"/>
              </a:buClr>
              <a:defRPr sz="2000"/>
            </a:lvl4pPr>
            <a:lvl5pPr>
              <a:buClr>
                <a:srgbClr val="0082C9"/>
              </a:buClr>
              <a:defRPr sz="18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a:t>Click to edit Master text styles</a:t>
            </a:r>
          </a:p>
        </p:txBody>
      </p:sp>
      <p:sp>
        <p:nvSpPr>
          <p:cNvPr id="8" name="Slide Number Placeholder 5"/>
          <p:cNvSpPr>
            <a:spLocks noGrp="1"/>
          </p:cNvSpPr>
          <p:nvPr>
            <p:ph type="sldNum" sz="quarter" idx="10"/>
          </p:nvPr>
        </p:nvSpPr>
        <p:spPr/>
        <p:txBody>
          <a:bodyPr/>
          <a:lstStyle>
            <a:lvl1pPr>
              <a:defRPr/>
            </a:lvl1pPr>
          </a:lstStyle>
          <a:p>
            <a:fld id="{07B34F6D-27DC-4F94-8982-5FFA21468BA5}" type="slidenum">
              <a:rPr lang="en-US" altLang="en-US"/>
              <a:pPr/>
              <a:t>‹#›</a:t>
            </a:fld>
            <a:endParaRPr lang="en-US" altLang="en-US"/>
          </a:p>
        </p:txBody>
      </p:sp>
    </p:spTree>
    <p:extLst>
      <p:ext uri="{BB962C8B-B14F-4D97-AF65-F5344CB8AC3E}">
        <p14:creationId xmlns:p14="http://schemas.microsoft.com/office/powerpoint/2010/main" val="3762684988"/>
      </p:ext>
    </p:extLst>
  </p:cSld>
  <p:clrMapOvr>
    <a:masterClrMapping/>
  </p:clrMapOvr>
</p:sldLayout>
</file>

<file path=ppt/slideLayouts/slideLayout13.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lstStyle>
            <a:lvl1pPr algn="l">
              <a:defRPr sz="2000" b="0">
                <a:solidFill>
                  <a:srgbClr val="595959"/>
                </a:solidFill>
              </a:defRPr>
            </a:lvl1pPr>
          </a:lstStyle>
          <a:p>
            <a:r>
              <a:rPr lang="en-CA" dirty="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a:t>Click to edit Master text styles</a:t>
            </a:r>
          </a:p>
        </p:txBody>
      </p:sp>
      <p:sp>
        <p:nvSpPr>
          <p:cNvPr id="6" name="Slide Number Placeholder 5"/>
          <p:cNvSpPr>
            <a:spLocks noGrp="1"/>
          </p:cNvSpPr>
          <p:nvPr>
            <p:ph type="sldNum" sz="quarter" idx="10"/>
          </p:nvPr>
        </p:nvSpPr>
        <p:spPr/>
        <p:txBody>
          <a:bodyPr/>
          <a:lstStyle>
            <a:lvl1pPr>
              <a:defRPr/>
            </a:lvl1pPr>
          </a:lstStyle>
          <a:p>
            <a:fld id="{098A5B3A-4079-4B46-A0FF-A550B3FE2682}" type="slidenum">
              <a:rPr lang="en-US" altLang="en-US"/>
              <a:pPr/>
              <a:t>‹#›</a:t>
            </a:fld>
            <a:endParaRPr lang="en-US" altLang="en-US"/>
          </a:p>
        </p:txBody>
      </p:sp>
    </p:spTree>
    <p:extLst>
      <p:ext uri="{BB962C8B-B14F-4D97-AF65-F5344CB8AC3E}">
        <p14:creationId xmlns:p14="http://schemas.microsoft.com/office/powerpoint/2010/main" val="3329405166"/>
      </p:ext>
    </p:extLst>
  </p:cSld>
  <p:clrMapOvr>
    <a:masterClrMapping/>
  </p:clrMapOvr>
</p:sldLayout>
</file>

<file path=ppt/slideLayouts/slideLayout14.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0082C9"/>
                </a:solidFill>
              </a:defRPr>
            </a:lvl1pPr>
          </a:lstStyle>
          <a:p>
            <a:r>
              <a:rPr lang="en-CA" dirty="0"/>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
                <a:srgbClr val="0082C9"/>
              </a:buClr>
              <a:defRPr/>
            </a:lvl1pPr>
            <a:lvl2pPr>
              <a:buClr>
                <a:srgbClr val="0082C9"/>
              </a:buClr>
              <a:defRPr/>
            </a:lvl2pPr>
            <a:lvl3pPr>
              <a:buClr>
                <a:srgbClr val="0082C9"/>
              </a:buClr>
              <a:defRPr/>
            </a:lvl3pPr>
            <a:lvl4pPr>
              <a:buClr>
                <a:srgbClr val="0082C9"/>
              </a:buClr>
              <a:defRPr/>
            </a:lvl4pPr>
            <a:lvl5pPr>
              <a:buClr>
                <a:srgbClr val="0082C9"/>
              </a:buClr>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949DFE12-9688-42E0-BA90-99DAB2AC9520}" type="slidenum">
              <a:rPr lang="en-US" altLang="en-US"/>
              <a:pPr/>
              <a:t>‹#›</a:t>
            </a:fld>
            <a:endParaRPr lang="en-US" altLang="en-US"/>
          </a:p>
        </p:txBody>
      </p:sp>
    </p:spTree>
    <p:extLst>
      <p:ext uri="{BB962C8B-B14F-4D97-AF65-F5344CB8AC3E}">
        <p14:creationId xmlns:p14="http://schemas.microsoft.com/office/powerpoint/2010/main" val="3351996240"/>
      </p:ext>
    </p:extLst>
  </p:cSld>
  <p:clrMapOvr>
    <a:masterClrMapping/>
  </p:clrMapOvr>
</p:sldLayout>
</file>

<file path=ppt/slideLayouts/slideLayout15.xml><?xml version="1.0" encoding="utf-8"?>
<p:sldLayout xmlns:a="http://purl.oclc.org/ooxml/drawingml/main" xmlns:r="http://purl.oclc.org/ooxml/officeDocument/relationships" xmlns:p="http://purl.oclc.org/ooxml/presentationml/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2C9"/>
                </a:solidFill>
              </a:defRPr>
            </a:lvl1pPr>
          </a:lstStyle>
          <a:p>
            <a:r>
              <a:rPr lang="en-US" dirty="0"/>
              <a:t>Click to edit Master title style</a:t>
            </a:r>
            <a:endParaRPr lang="en-CA" dirty="0"/>
          </a:p>
        </p:txBody>
      </p:sp>
      <p:sp>
        <p:nvSpPr>
          <p:cNvPr id="3" name="Slide Number Placeholder 2"/>
          <p:cNvSpPr>
            <a:spLocks noGrp="1"/>
          </p:cNvSpPr>
          <p:nvPr>
            <p:ph type="sldNum" sz="quarter" idx="10"/>
          </p:nvPr>
        </p:nvSpPr>
        <p:spPr/>
        <p:txBody>
          <a:bodyPr/>
          <a:lstStyle/>
          <a:p>
            <a:fld id="{4AF31215-D414-49A1-B0BE-FA6A849F09BB}" type="slidenum">
              <a:rPr lang="en-US" altLang="en-US" smtClean="0"/>
              <a:pPr/>
              <a:t>‹#›</a:t>
            </a:fld>
            <a:endParaRPr lang="en-US" altLang="en-US"/>
          </a:p>
        </p:txBody>
      </p:sp>
      <p:cxnSp>
        <p:nvCxnSpPr>
          <p:cNvPr id="4" name="Straight Connector 3"/>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431553"/>
      </p:ext>
    </p:extLst>
  </p:cSld>
  <p:clrMapOvr>
    <a:masterClrMapping/>
  </p:clrMapOvr>
</p:sldLayout>
</file>

<file path=ppt/slideLayouts/slideLayout16.xml><?xml version="1.0" encoding="utf-8"?>
<p:sldLayout xmlns:a="http://purl.oclc.org/ooxml/drawingml/main" xmlns:r="http://purl.oclc.org/ooxml/officeDocument/relationships" xmlns:p="http://purl.oclc.org/ooxml/presentationml/main" type="twoTxTwoObj" preserve="1">
  <p:cSld name="1_Comparison">
    <p:spTree>
      <p:nvGrpSpPr>
        <p:cNvPr id="1" name=""/>
        <p:cNvGrpSpPr/>
        <p:nvPr/>
      </p:nvGrpSpPr>
      <p:grpSpPr>
        <a:xfrm>
          <a:off x="0" y="0"/>
          <a:ext cx="0" cy="0"/>
          <a:chOff x="0" y="0"/>
          <a:chExt cx="0" cy="0"/>
        </a:xfrm>
      </p:grpSpPr>
      <p:pic>
        <p:nvPicPr>
          <p:cNvPr id="11"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9" name="Straight Connector 8"/>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Slide Number Placeholder 5"/>
          <p:cNvSpPr>
            <a:spLocks noGrp="1"/>
          </p:cNvSpPr>
          <p:nvPr>
            <p:ph type="sldNum" sz="quarter" idx="10"/>
          </p:nvPr>
        </p:nvSpPr>
        <p:spPr/>
        <p:txBody>
          <a:bodyPr/>
          <a:lstStyle>
            <a:lvl1pPr>
              <a:defRPr/>
            </a:lvl1pPr>
          </a:lstStyle>
          <a:p>
            <a:fld id="{398FBFBE-36BC-482D-A777-8BE920DF890D}" type="slidenum">
              <a:rPr lang="en-US" altLang="en-US"/>
              <a:pPr/>
              <a:t>‹#›</a:t>
            </a:fld>
            <a:endParaRPr lang="en-US" altLang="en-US" dirty="0"/>
          </a:p>
        </p:txBody>
      </p:sp>
    </p:spTree>
    <p:extLst>
      <p:ext uri="{BB962C8B-B14F-4D97-AF65-F5344CB8AC3E}">
        <p14:creationId xmlns:p14="http://schemas.microsoft.com/office/powerpoint/2010/main" val="2598433324"/>
      </p:ext>
    </p:extLst>
  </p:cSld>
  <p:clrMapOvr>
    <a:masterClrMapping/>
  </p:clrMapOvr>
</p:sldLayout>
</file>

<file path=ppt/slideLayouts/slideLayout17.xml><?xml version="1.0" encoding="utf-8"?>
<p:sldLayout xmlns:a="http://purl.oclc.org/ooxml/drawingml/main" xmlns:r="http://purl.oclc.org/ooxml/officeDocument/relationships" xmlns:p="http://purl.oclc.org/ooxml/presentationml/main" preserve="1" userDrawn="1">
  <p:cSld name="2_Comparison">
    <p:spTree>
      <p:nvGrpSpPr>
        <p:cNvPr id="1" name=""/>
        <p:cNvGrpSpPr/>
        <p:nvPr/>
      </p:nvGrpSpPr>
      <p:grpSpPr>
        <a:xfrm>
          <a:off x="0" y="0"/>
          <a:ext cx="0" cy="0"/>
          <a:chOff x="0" y="0"/>
          <a:chExt cx="0" cy="0"/>
        </a:xfrm>
      </p:grpSpPr>
      <p:pic>
        <p:nvPicPr>
          <p:cNvPr id="11"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4" name="Rectangle 3"/>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09414953"/>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pic>
        <p:nvPicPr>
          <p:cNvPr id="8"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6" name="Straight Connector 5"/>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601747"/>
            <a:ext cx="8229600" cy="985837"/>
          </a:xfrm>
        </p:spPr>
        <p:txBody>
          <a:bodyPr>
            <a:normAutofit/>
          </a:bodyPr>
          <a:lstStyle>
            <a:lvl1pPr algn="l">
              <a:defRPr sz="3600" b="0" i="0">
                <a:solidFill>
                  <a:srgbClr val="0082C9"/>
                </a:solidFill>
                <a:latin typeface="Century Gothic" pitchFamily="34" charset="0"/>
                <a:cs typeface="Century Gothic" pitchFamily="34" charset="0"/>
              </a:defRPr>
            </a:lvl1pPr>
          </a:lstStyle>
          <a:p>
            <a:r>
              <a:rPr lang="en-CA" dirty="0"/>
              <a:t>Click to edit Master title style</a:t>
            </a:r>
            <a:endParaRPr lang="en-US" dirty="0"/>
          </a:p>
        </p:txBody>
      </p:sp>
      <p:sp>
        <p:nvSpPr>
          <p:cNvPr id="3" name="Content Placeholder 2"/>
          <p:cNvSpPr>
            <a:spLocks noGrp="1"/>
          </p:cNvSpPr>
          <p:nvPr>
            <p:ph idx="1"/>
          </p:nvPr>
        </p:nvSpPr>
        <p:spPr>
          <a:xfrm>
            <a:off x="457200" y="1702678"/>
            <a:ext cx="8229600" cy="4423487"/>
          </a:xfrm>
        </p:spPr>
        <p:txBody>
          <a:bodyPr/>
          <a:lstStyle>
            <a:lvl1pPr marL="342900" indent="-342900">
              <a:buClr>
                <a:srgbClr val="0082C9"/>
              </a:buClr>
              <a:buFont typeface="Arial"/>
              <a:buChar char="•"/>
              <a:defRPr sz="2600" b="0" i="0">
                <a:solidFill>
                  <a:srgbClr val="595959"/>
                </a:solidFill>
                <a:latin typeface="Century Gothic" pitchFamily="34" charset="0"/>
                <a:cs typeface="Century Gothic" pitchFamily="34" charset="0"/>
              </a:defRPr>
            </a:lvl1pPr>
            <a:lvl2pPr marL="742950" indent="-285750">
              <a:buClr>
                <a:srgbClr val="0082C9"/>
              </a:buClr>
              <a:buFont typeface="Arial"/>
              <a:buChar char="•"/>
              <a:defRPr sz="2400" b="0" i="0">
                <a:solidFill>
                  <a:srgbClr val="595959"/>
                </a:solidFill>
                <a:latin typeface="Century Gothic" pitchFamily="34" charset="0"/>
                <a:cs typeface="Century Gothic" pitchFamily="34" charset="0"/>
              </a:defRPr>
            </a:lvl2pPr>
            <a:lvl3pPr marL="1143000" indent="-228600">
              <a:buClr>
                <a:srgbClr val="0082C9"/>
              </a:buClr>
              <a:buFont typeface="Arial"/>
              <a:buChar char="•"/>
              <a:defRPr sz="2200" b="0" i="0">
                <a:solidFill>
                  <a:srgbClr val="595959"/>
                </a:solidFill>
                <a:latin typeface="Century Gothic" pitchFamily="34" charset="0"/>
                <a:cs typeface="Century Gothic" pitchFamily="34" charset="0"/>
              </a:defRPr>
            </a:lvl3pPr>
            <a:lvl4pPr marL="1600200" indent="-228600">
              <a:buClr>
                <a:srgbClr val="0082C9"/>
              </a:buClr>
              <a:buFont typeface="Arial"/>
              <a:buChar char="•"/>
              <a:defRPr sz="2000" b="0" i="0">
                <a:solidFill>
                  <a:srgbClr val="595959"/>
                </a:solidFill>
                <a:latin typeface="Century Gothic" pitchFamily="34" charset="0"/>
                <a:cs typeface="Century Gothic" pitchFamily="34" charset="0"/>
              </a:defRPr>
            </a:lvl4pPr>
            <a:lvl5pPr marL="2057400" indent="-228600">
              <a:buClr>
                <a:srgbClr val="0082C9"/>
              </a:buClr>
              <a:buFont typeface="Arial"/>
              <a:buChar char="•"/>
              <a:defRPr sz="1800" b="0" i="0">
                <a:solidFill>
                  <a:srgbClr val="595959"/>
                </a:solidFill>
                <a:latin typeface="Century Gothic" pitchFamily="34" charset="0"/>
                <a:cs typeface="Century Gothic" pitchFamily="34" charset="0"/>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Slide Number Placeholder 5"/>
          <p:cNvSpPr>
            <a:spLocks noGrp="1"/>
          </p:cNvSpPr>
          <p:nvPr>
            <p:ph type="sldNum" sz="quarter" idx="10"/>
          </p:nvPr>
        </p:nvSpPr>
        <p:spPr/>
        <p:txBody>
          <a:bodyPr/>
          <a:lstStyle>
            <a:lvl1pPr>
              <a:defRPr/>
            </a:lvl1pPr>
          </a:lstStyle>
          <a:p>
            <a:fld id="{78075564-AF6E-40FC-905A-F6C5E8D29614}" type="slidenum">
              <a:rPr lang="en-US" altLang="en-US"/>
              <a:pPr/>
              <a:t>‹#›</a:t>
            </a:fld>
            <a:endParaRPr lang="en-US" altLang="en-US"/>
          </a:p>
        </p:txBody>
      </p:sp>
      <p:pic>
        <p:nvPicPr>
          <p:cNvPr id="9" name="Picture 7"/>
          <p:cNvPicPr preferRelativeResize="0">
            <a:picLocks/>
          </p:cNvPicPr>
          <p:nvPr userDrawn="1"/>
        </p:nvPicPr>
        <p:blipFill>
          <a:blip r:embed="rId3">
            <a:extLst>
              <a:ext uri="{28A0092B-C50C-407E-A947-70E740481C1C}">
                <a14:useLocalDpi xmlns:a14="http://schemas.microsoft.com/office/drawing/2010/main" val="0"/>
              </a:ext>
            </a:extLst>
          </a:blip>
          <a:stretch>
            <a:fillRect/>
          </a:stretch>
        </p:blipFill>
        <p:spPr bwMode="auto">
          <a:xfrm>
            <a:off x="436449" y="544184"/>
            <a:ext cx="8254800" cy="4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10" name="Picture 9"/>
          <p:cNvPicPr/>
          <p:nvPr userDrawn="1"/>
        </p:nvPicPr>
        <p:blipFill>
          <a:blip r:embed="rId4">
            <a:extLst>
              <a:ext uri="{28A0092B-C50C-407E-A947-70E740481C1C}">
                <a14:useLocalDpi xmlns:a14="http://schemas.microsoft.com/office/drawing/2010/main" val="0"/>
              </a:ext>
            </a:extLst>
          </a:blip>
          <a:stretch>
            <a:fillRect/>
          </a:stretch>
        </p:blipFill>
        <p:spPr>
          <a:xfrm>
            <a:off x="436450" y="245897"/>
            <a:ext cx="2475197" cy="181610"/>
          </a:xfrm>
          <a:prstGeom prst="rect">
            <a:avLst/>
          </a:prstGeom>
        </p:spPr>
      </p:pic>
    </p:spTree>
    <p:extLst>
      <p:ext uri="{BB962C8B-B14F-4D97-AF65-F5344CB8AC3E}">
        <p14:creationId xmlns:p14="http://schemas.microsoft.com/office/powerpoint/2010/main" val="2303478610"/>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preserve="1" userDrawn="1">
  <p:cSld name="Title Slide full imag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668868" y="1941161"/>
            <a:ext cx="7112000" cy="2376252"/>
          </a:xfrm>
        </p:spPr>
        <p:txBody>
          <a:bodyPr>
            <a:normAutofit/>
          </a:bodyPr>
          <a:lstStyle>
            <a:lvl1pPr algn="l">
              <a:defRPr sz="4000" b="0" i="0">
                <a:solidFill>
                  <a:srgbClr val="0082C9"/>
                </a:solidFill>
                <a:latin typeface="Century Gothic" pitchFamily="34" charset="0"/>
                <a:cs typeface="Century Gothic" pitchFamily="34" charset="0"/>
              </a:defRPr>
            </a:lvl1pPr>
          </a:lstStyle>
          <a:p>
            <a:r>
              <a:rPr lang="en-US" dirty="0"/>
              <a:t>Click to edit Master title style</a:t>
            </a:r>
          </a:p>
        </p:txBody>
      </p:sp>
      <p:sp>
        <p:nvSpPr>
          <p:cNvPr id="3" name="Subtitle 2"/>
          <p:cNvSpPr>
            <a:spLocks noGrp="1"/>
          </p:cNvSpPr>
          <p:nvPr>
            <p:ph type="subTitle" idx="1"/>
          </p:nvPr>
        </p:nvSpPr>
        <p:spPr>
          <a:xfrm>
            <a:off x="668867" y="4524375"/>
            <a:ext cx="7112001" cy="1752600"/>
          </a:xfrm>
        </p:spPr>
        <p:txBody>
          <a:bodyPr>
            <a:normAutofit/>
          </a:bodyPr>
          <a:lstStyle>
            <a:lvl1pPr marL="0" indent="0" algn="l">
              <a:buNone/>
              <a:defRPr sz="2400" b="0" i="0">
                <a:solidFill>
                  <a:srgbClr val="595959"/>
                </a:solidFill>
                <a:latin typeface="Century Gothic" pitchFamily="34" charset="0"/>
                <a:cs typeface="Century Gothic" pitchFamily="34" charset="0"/>
              </a:defRPr>
            </a:lvl1pPr>
            <a:lvl2pPr marL="457200" indent="0" algn="ctr">
              <a:buNone/>
              <a:defRPr>
                <a:solidFill>
                  <a:schemeClr val="tx1">
                    <a:tint val="75%"/>
                  </a:schemeClr>
                </a:solidFill>
              </a:defRPr>
            </a:lvl2pPr>
            <a:lvl3pPr marL="914400" indent="0" algn="ctr">
              <a:buNone/>
              <a:defRPr>
                <a:solidFill>
                  <a:schemeClr val="tx1">
                    <a:tint val="75%"/>
                  </a:schemeClr>
                </a:solidFill>
              </a:defRPr>
            </a:lvl3pPr>
            <a:lvl4pPr marL="1371600" indent="0" algn="ctr">
              <a:buNone/>
              <a:defRPr>
                <a:solidFill>
                  <a:schemeClr val="tx1">
                    <a:tint val="75%"/>
                  </a:schemeClr>
                </a:solidFill>
              </a:defRPr>
            </a:lvl4pPr>
            <a:lvl5pPr marL="1828800" indent="0" algn="ctr">
              <a:buNone/>
              <a:defRPr>
                <a:solidFill>
                  <a:schemeClr val="tx1">
                    <a:tint val="75%"/>
                  </a:schemeClr>
                </a:solidFill>
              </a:defRPr>
            </a:lvl5pPr>
            <a:lvl6pPr marL="2286000" indent="0" algn="ctr">
              <a:buNone/>
              <a:defRPr>
                <a:solidFill>
                  <a:schemeClr val="tx1">
                    <a:tint val="75%"/>
                  </a:schemeClr>
                </a:solidFill>
              </a:defRPr>
            </a:lvl6pPr>
            <a:lvl7pPr marL="2743200" indent="0" algn="ctr">
              <a:buNone/>
              <a:defRPr>
                <a:solidFill>
                  <a:schemeClr val="tx1">
                    <a:tint val="75%"/>
                  </a:schemeClr>
                </a:solidFill>
              </a:defRPr>
            </a:lvl7pPr>
            <a:lvl8pPr marL="3200400" indent="0" algn="ctr">
              <a:buNone/>
              <a:defRPr>
                <a:solidFill>
                  <a:schemeClr val="tx1">
                    <a:tint val="75%"/>
                  </a:schemeClr>
                </a:solidFill>
              </a:defRPr>
            </a:lvl8pPr>
            <a:lvl9pPr marL="3657600" indent="0" algn="ctr">
              <a:buNone/>
              <a:defRPr>
                <a:solidFill>
                  <a:schemeClr val="tx1">
                    <a:tint val="75%"/>
                  </a:schemeClr>
                </a:solidFill>
              </a:defRPr>
            </a:lvl9pPr>
          </a:lstStyle>
          <a:p>
            <a:r>
              <a:rPr lang="en-CA" dirty="0"/>
              <a:t>Click to edit Master subtitle style</a:t>
            </a:r>
            <a:endParaRPr lang="en-US" dirty="0"/>
          </a:p>
        </p:txBody>
      </p:sp>
      <p:sp>
        <p:nvSpPr>
          <p:cNvPr id="11" name="Slide Number Placeholder 5"/>
          <p:cNvSpPr>
            <a:spLocks noGrp="1"/>
          </p:cNvSpPr>
          <p:nvPr>
            <p:ph type="sldNum" sz="quarter" idx="12"/>
          </p:nvPr>
        </p:nvSpPr>
        <p:spPr/>
        <p:txBody>
          <a:bodyPr/>
          <a:lstStyle>
            <a:lvl1pPr>
              <a:defRPr/>
            </a:lvl1pPr>
          </a:lstStyle>
          <a:p>
            <a:fld id="{2B042CE3-6392-4968-B209-93A52C299364}" type="slidenum">
              <a:rPr lang="en-US" altLang="en-US"/>
              <a:pPr/>
              <a:t>‹#›</a:t>
            </a:fld>
            <a:endParaRPr lang="en-US" altLang="en-US"/>
          </a:p>
        </p:txBody>
      </p:sp>
      <p:pic>
        <p:nvPicPr>
          <p:cNvPr id="14"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566601" y="4424290"/>
            <a:ext cx="730715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16"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436449" y="544184"/>
            <a:ext cx="8254800" cy="4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10" name="Picture 9"/>
          <p:cNvPicPr/>
          <p:nvPr userDrawn="1"/>
        </p:nvPicPr>
        <p:blipFill>
          <a:blip r:embed="rId3">
            <a:extLst>
              <a:ext uri="{28A0092B-C50C-407E-A947-70E740481C1C}">
                <a14:useLocalDpi xmlns:a14="http://schemas.microsoft.com/office/drawing/2010/main" val="0"/>
              </a:ext>
            </a:extLst>
          </a:blip>
          <a:stretch>
            <a:fillRect/>
          </a:stretch>
        </p:blipFill>
        <p:spPr>
          <a:xfrm>
            <a:off x="436450" y="244583"/>
            <a:ext cx="2475197" cy="181610"/>
          </a:xfrm>
          <a:prstGeom prst="rect">
            <a:avLst/>
          </a:prstGeom>
        </p:spPr>
      </p:pic>
      <p:pic>
        <p:nvPicPr>
          <p:cNvPr id="18" name="Picture 3" descr="\\prod.prv\shared\NCR\CMO\CMB_NEW\0400-Comms Svcs\480 - Publishing and Production\!Flag Signatures\Canada Wordmark\Colour\Canada_Colou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5249" y="6356352"/>
            <a:ext cx="1116000" cy="27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28852"/>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pic>
        <p:nvPicPr>
          <p:cNvPr id="7"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 name="Title 1"/>
          <p:cNvSpPr>
            <a:spLocks noGrp="1"/>
          </p:cNvSpPr>
          <p:nvPr>
            <p:ph type="title"/>
          </p:nvPr>
        </p:nvSpPr>
        <p:spPr>
          <a:xfrm>
            <a:off x="722313" y="4406902"/>
            <a:ext cx="7772400" cy="1362075"/>
          </a:xfrm>
        </p:spPr>
        <p:txBody>
          <a:bodyPr anchor="t"/>
          <a:lstStyle>
            <a:lvl1pPr algn="l">
              <a:defRPr sz="4000" b="0" cap="all">
                <a:solidFill>
                  <a:srgbClr val="0082C9"/>
                </a:solidFill>
                <a:latin typeface="Century Gothic" pitchFamily="34" charset="0"/>
              </a:defRPr>
            </a:lvl1pPr>
          </a:lstStyle>
          <a:p>
            <a:r>
              <a:rPr lang="en-CA"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95959"/>
                </a:solidFill>
                <a:latin typeface="Century Gothic" pitchFamily="34" charset="0"/>
              </a:defRPr>
            </a:lvl1pPr>
            <a:lvl2pPr marL="457200" indent="0">
              <a:buNone/>
              <a:defRPr sz="1800">
                <a:solidFill>
                  <a:schemeClr val="tx1">
                    <a:tint val="75%"/>
                  </a:schemeClr>
                </a:solidFill>
              </a:defRPr>
            </a:lvl2pPr>
            <a:lvl3pPr marL="914400" indent="0">
              <a:buNone/>
              <a:defRPr sz="1600">
                <a:solidFill>
                  <a:schemeClr val="tx1">
                    <a:tint val="75%"/>
                  </a:schemeClr>
                </a:solidFill>
              </a:defRPr>
            </a:lvl3pPr>
            <a:lvl4pPr marL="1371600" indent="0">
              <a:buNone/>
              <a:defRPr sz="1400">
                <a:solidFill>
                  <a:schemeClr val="tx1">
                    <a:tint val="75%"/>
                  </a:schemeClr>
                </a:solidFill>
              </a:defRPr>
            </a:lvl4pPr>
            <a:lvl5pPr marL="1828800" indent="0">
              <a:buNone/>
              <a:defRPr sz="1400">
                <a:solidFill>
                  <a:schemeClr val="tx1">
                    <a:tint val="75%"/>
                  </a:schemeClr>
                </a:solidFill>
              </a:defRPr>
            </a:lvl5pPr>
            <a:lvl6pPr marL="2286000" indent="0">
              <a:buNone/>
              <a:defRPr sz="1400">
                <a:solidFill>
                  <a:schemeClr val="tx1">
                    <a:tint val="75%"/>
                  </a:schemeClr>
                </a:solidFill>
              </a:defRPr>
            </a:lvl6pPr>
            <a:lvl7pPr marL="2743200" indent="0">
              <a:buNone/>
              <a:defRPr sz="1400">
                <a:solidFill>
                  <a:schemeClr val="tx1">
                    <a:tint val="75%"/>
                  </a:schemeClr>
                </a:solidFill>
              </a:defRPr>
            </a:lvl7pPr>
            <a:lvl8pPr marL="3200400" indent="0">
              <a:buNone/>
              <a:defRPr sz="1400">
                <a:solidFill>
                  <a:schemeClr val="tx1">
                    <a:tint val="75%"/>
                  </a:schemeClr>
                </a:solidFill>
              </a:defRPr>
            </a:lvl8pPr>
            <a:lvl9pPr marL="3657600" indent="0">
              <a:buNone/>
              <a:defRPr sz="1400">
                <a:solidFill>
                  <a:schemeClr val="tx1">
                    <a:tint val="75%"/>
                  </a:schemeClr>
                </a:solidFill>
              </a:defRPr>
            </a:lvl9pPr>
          </a:lstStyle>
          <a:p>
            <a:pPr lvl="0"/>
            <a:r>
              <a:rPr lang="en-CA" dirty="0"/>
              <a:t>Click to edit Master text styles</a:t>
            </a:r>
          </a:p>
        </p:txBody>
      </p:sp>
      <p:sp>
        <p:nvSpPr>
          <p:cNvPr id="6" name="Slide Number Placeholder 5"/>
          <p:cNvSpPr>
            <a:spLocks noGrp="1"/>
          </p:cNvSpPr>
          <p:nvPr>
            <p:ph type="sldNum" sz="quarter" idx="10"/>
          </p:nvPr>
        </p:nvSpPr>
        <p:spPr/>
        <p:txBody>
          <a:bodyPr/>
          <a:lstStyle>
            <a:lvl1pPr>
              <a:defRPr/>
            </a:lvl1pPr>
          </a:lstStyle>
          <a:p>
            <a:fld id="{00CFA99A-0B6A-4F6F-BA8D-AFBE694F623A}" type="slidenum">
              <a:rPr lang="en-US" altLang="en-US"/>
              <a:pPr/>
              <a:t>‹#›</a:t>
            </a:fld>
            <a:endParaRPr lang="en-US" altLang="en-US"/>
          </a:p>
        </p:txBody>
      </p:sp>
      <p:cxnSp>
        <p:nvCxnSpPr>
          <p:cNvPr id="8" name="Straight Connector 7"/>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340894"/>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pic>
        <p:nvPicPr>
          <p:cNvPr id="10"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6" name="Straight Connector 5"/>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Slide Number Placeholder 5"/>
          <p:cNvSpPr>
            <a:spLocks noGrp="1"/>
          </p:cNvSpPr>
          <p:nvPr>
            <p:ph type="sldNum" sz="quarter" idx="10"/>
          </p:nvPr>
        </p:nvSpPr>
        <p:spPr/>
        <p:txBody>
          <a:bodyPr/>
          <a:lstStyle>
            <a:lvl1pPr>
              <a:defRPr/>
            </a:lvl1pPr>
          </a:lstStyle>
          <a:p>
            <a:fld id="{A7F49F12-9138-49F1-96D4-CC6FC00A57C3}" type="slidenum">
              <a:rPr lang="en-US" altLang="en-US"/>
              <a:pPr/>
              <a:t>‹#›</a:t>
            </a:fld>
            <a:endParaRPr lang="en-US" altLang="en-US"/>
          </a:p>
        </p:txBody>
      </p:sp>
    </p:spTree>
    <p:extLst>
      <p:ext uri="{BB962C8B-B14F-4D97-AF65-F5344CB8AC3E}">
        <p14:creationId xmlns:p14="http://schemas.microsoft.com/office/powerpoint/2010/main" val="2504185080"/>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preserve="1" userDrawn="1">
  <p:cSld name="2_Two Content">
    <p:spTree>
      <p:nvGrpSpPr>
        <p:cNvPr id="1" name=""/>
        <p:cNvGrpSpPr/>
        <p:nvPr/>
      </p:nvGrpSpPr>
      <p:grpSpPr>
        <a:xfrm>
          <a:off x="0" y="0"/>
          <a:ext cx="0" cy="0"/>
          <a:chOff x="0" y="0"/>
          <a:chExt cx="0" cy="0"/>
        </a:xfrm>
      </p:grpSpPr>
      <p:pic>
        <p:nvPicPr>
          <p:cNvPr id="12"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7" name="Rectangle 6"/>
          <p:cNvSpPr/>
          <p:nvPr userDrawn="1"/>
        </p:nvSpPr>
        <p:spPr>
          <a:xfrm>
            <a:off x="4922838" y="2805115"/>
            <a:ext cx="4221162" cy="3119437"/>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p>
        </p:txBody>
      </p:sp>
      <p:sp>
        <p:nvSpPr>
          <p:cNvPr id="8" name="Rectangle 7"/>
          <p:cNvSpPr/>
          <p:nvPr userDrawn="1"/>
        </p:nvSpPr>
        <p:spPr>
          <a:xfrm>
            <a:off x="9029700" y="2805115"/>
            <a:ext cx="114300" cy="3119437"/>
          </a:xfrm>
          <a:prstGeom prst="rect">
            <a:avLst/>
          </a:prstGeom>
          <a:solidFill>
            <a:srgbClr val="0082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srgbClr val="0082C9"/>
              </a:solidFill>
            </a:endParaRPr>
          </a:p>
        </p:txBody>
      </p:sp>
      <p:cxnSp>
        <p:nvCxnSpPr>
          <p:cNvPr id="9" name="Straight Connector 8"/>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Content Placeholder 2"/>
          <p:cNvSpPr>
            <a:spLocks noGrp="1"/>
          </p:cNvSpPr>
          <p:nvPr>
            <p:ph sz="half" idx="12"/>
          </p:nvPr>
        </p:nvSpPr>
        <p:spPr>
          <a:xfrm>
            <a:off x="5177694" y="3057770"/>
            <a:ext cx="3651494" cy="2668344"/>
          </a:xfrm>
        </p:spPr>
        <p:txBody>
          <a:bodyPr/>
          <a:lstStyle>
            <a:lvl1pPr marL="0" indent="0">
              <a:buNone/>
              <a:defRPr sz="1800" i="1">
                <a:solidFill>
                  <a:srgbClr val="595959"/>
                </a:solidFill>
              </a:defRPr>
            </a:lvl1pPr>
            <a:lvl2pPr>
              <a:defRPr sz="2400" i="1"/>
            </a:lvl2pPr>
            <a:lvl3pPr>
              <a:defRPr sz="2000" i="1"/>
            </a:lvl3pPr>
            <a:lvl4pPr>
              <a:defRPr sz="1800" i="1"/>
            </a:lvl4pPr>
            <a:lvl5pPr>
              <a:defRPr sz="1800" i="1"/>
            </a:lvl5pPr>
            <a:lvl6pPr>
              <a:defRPr sz="1800"/>
            </a:lvl6pPr>
            <a:lvl7pPr>
              <a:defRPr sz="1800"/>
            </a:lvl7pPr>
            <a:lvl8pPr>
              <a:defRPr sz="1800"/>
            </a:lvl8pPr>
            <a:lvl9pPr>
              <a:defRPr sz="1800"/>
            </a:lvl9pPr>
          </a:lstStyle>
          <a:p>
            <a:pPr lvl="0"/>
            <a:r>
              <a:rPr lang="en-CA" dirty="0"/>
              <a:t>Click to edit Master text styles</a:t>
            </a:r>
          </a:p>
        </p:txBody>
      </p:sp>
      <p:sp>
        <p:nvSpPr>
          <p:cNvPr id="11" name="Slide Number Placeholder 5"/>
          <p:cNvSpPr>
            <a:spLocks noGrp="1"/>
          </p:cNvSpPr>
          <p:nvPr>
            <p:ph type="sldNum" sz="quarter" idx="13"/>
          </p:nvPr>
        </p:nvSpPr>
        <p:spPr/>
        <p:txBody>
          <a:bodyPr/>
          <a:lstStyle>
            <a:lvl1pPr>
              <a:defRPr/>
            </a:lvl1pPr>
          </a:lstStyle>
          <a:p>
            <a:fld id="{0606BA19-779A-4930-9322-0B47357BACC7}" type="slidenum">
              <a:rPr lang="en-US" altLang="en-US"/>
              <a:pPr/>
              <a:t>‹#›</a:t>
            </a:fld>
            <a:endParaRPr lang="en-US" altLang="en-US"/>
          </a:p>
        </p:txBody>
      </p:sp>
    </p:spTree>
    <p:extLst>
      <p:ext uri="{BB962C8B-B14F-4D97-AF65-F5344CB8AC3E}">
        <p14:creationId xmlns:p14="http://schemas.microsoft.com/office/powerpoint/2010/main" val="3918813038"/>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preserve="1" userDrawn="1">
  <p:cSld name="4_Two Content">
    <p:spTree>
      <p:nvGrpSpPr>
        <p:cNvPr id="1" name=""/>
        <p:cNvGrpSpPr/>
        <p:nvPr/>
      </p:nvGrpSpPr>
      <p:grpSpPr>
        <a:xfrm>
          <a:off x="0" y="0"/>
          <a:ext cx="0" cy="0"/>
          <a:chOff x="0" y="0"/>
          <a:chExt cx="0" cy="0"/>
        </a:xfrm>
      </p:grpSpPr>
      <p:sp>
        <p:nvSpPr>
          <p:cNvPr id="7" name="Rectangle 6"/>
          <p:cNvSpPr/>
          <p:nvPr userDrawn="1"/>
        </p:nvSpPr>
        <p:spPr>
          <a:xfrm>
            <a:off x="4922839" y="1600201"/>
            <a:ext cx="3798887" cy="4525962"/>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srgbClr val="ECECEC"/>
              </a:solidFill>
            </a:endParaRPr>
          </a:p>
        </p:txBody>
      </p:sp>
      <p:cxnSp>
        <p:nvCxnSpPr>
          <p:cNvPr id="9" name="Straight Connector 8"/>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Content Placeholder 2"/>
          <p:cNvSpPr>
            <a:spLocks noGrp="1"/>
          </p:cNvSpPr>
          <p:nvPr>
            <p:ph sz="half" idx="12"/>
          </p:nvPr>
        </p:nvSpPr>
        <p:spPr>
          <a:xfrm>
            <a:off x="5167924" y="1944078"/>
            <a:ext cx="3553802" cy="3782036"/>
          </a:xfrm>
        </p:spPr>
        <p:txBody>
          <a:bodyPr/>
          <a:lstStyle>
            <a:lvl1pPr marL="0" indent="0">
              <a:buNone/>
              <a:defRPr sz="1800" i="1">
                <a:solidFill>
                  <a:srgbClr val="595959"/>
                </a:solidFill>
              </a:defRPr>
            </a:lvl1pPr>
            <a:lvl2pPr>
              <a:defRPr sz="2400" i="1"/>
            </a:lvl2pPr>
            <a:lvl3pPr>
              <a:defRPr sz="2000" i="1"/>
            </a:lvl3pPr>
            <a:lvl4pPr>
              <a:defRPr sz="1800" i="1"/>
            </a:lvl4pPr>
            <a:lvl5pPr>
              <a:defRPr sz="1800" i="1"/>
            </a:lvl5pPr>
            <a:lvl6pPr>
              <a:defRPr sz="1800"/>
            </a:lvl6pPr>
            <a:lvl7pPr>
              <a:defRPr sz="1800"/>
            </a:lvl7pPr>
            <a:lvl8pPr>
              <a:defRPr sz="1800"/>
            </a:lvl8pPr>
            <a:lvl9pPr>
              <a:defRPr sz="1800"/>
            </a:lvl9pPr>
          </a:lstStyle>
          <a:p>
            <a:pPr lvl="0"/>
            <a:r>
              <a:rPr lang="en-CA" dirty="0"/>
              <a:t>Click to edit Master text styles</a:t>
            </a:r>
          </a:p>
        </p:txBody>
      </p:sp>
      <p:sp>
        <p:nvSpPr>
          <p:cNvPr id="11" name="Slide Number Placeholder 5"/>
          <p:cNvSpPr>
            <a:spLocks noGrp="1"/>
          </p:cNvSpPr>
          <p:nvPr>
            <p:ph type="sldNum" sz="quarter" idx="13"/>
          </p:nvPr>
        </p:nvSpPr>
        <p:spPr/>
        <p:txBody>
          <a:bodyPr/>
          <a:lstStyle>
            <a:lvl1pPr>
              <a:defRPr/>
            </a:lvl1pPr>
          </a:lstStyle>
          <a:p>
            <a:fld id="{3E294082-DFA0-4304-8D39-BC23FA45EDA4}" type="slidenum">
              <a:rPr lang="en-US" altLang="en-US"/>
              <a:pPr/>
              <a:t>‹#›</a:t>
            </a:fld>
            <a:endParaRPr lang="en-US" altLang="en-US"/>
          </a:p>
        </p:txBody>
      </p:sp>
      <p:pic>
        <p:nvPicPr>
          <p:cNvPr id="13"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5325363" y="5866133"/>
            <a:ext cx="382755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Tree>
    <p:extLst>
      <p:ext uri="{BB962C8B-B14F-4D97-AF65-F5344CB8AC3E}">
        <p14:creationId xmlns:p14="http://schemas.microsoft.com/office/powerpoint/2010/main" val="3046566155"/>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preserve="1" userDrawn="1">
  <p:cSld name="3_Two Content">
    <p:spTree>
      <p:nvGrpSpPr>
        <p:cNvPr id="1" name=""/>
        <p:cNvGrpSpPr/>
        <p:nvPr/>
      </p:nvGrpSpPr>
      <p:grpSpPr>
        <a:xfrm>
          <a:off x="0" y="0"/>
          <a:ext cx="0" cy="0"/>
          <a:chOff x="0" y="0"/>
          <a:chExt cx="0" cy="0"/>
        </a:xfrm>
      </p:grpSpPr>
      <p:pic>
        <p:nvPicPr>
          <p:cNvPr id="12"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7" name="Rectangle 6"/>
          <p:cNvSpPr/>
          <p:nvPr userDrawn="1"/>
        </p:nvSpPr>
        <p:spPr>
          <a:xfrm>
            <a:off x="457201" y="3995738"/>
            <a:ext cx="8264525" cy="1928812"/>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srgbClr val="ECECEC"/>
              </a:solidFill>
            </a:endParaRPr>
          </a:p>
        </p:txBody>
      </p:sp>
      <p:cxnSp>
        <p:nvCxnSpPr>
          <p:cNvPr id="9" name="Straight Connector 8"/>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3"/>
            <a:ext cx="8229600" cy="2157607"/>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Content Placeholder 2"/>
          <p:cNvSpPr>
            <a:spLocks noGrp="1"/>
          </p:cNvSpPr>
          <p:nvPr>
            <p:ph sz="half" idx="12"/>
          </p:nvPr>
        </p:nvSpPr>
        <p:spPr>
          <a:xfrm>
            <a:off x="605693" y="4140741"/>
            <a:ext cx="8116033" cy="1332960"/>
          </a:xfrm>
          <a:solidFill>
            <a:srgbClr val="ECECEC"/>
          </a:solidFill>
        </p:spPr>
        <p:txBody>
          <a:bodyPr/>
          <a:lstStyle>
            <a:lvl1pPr marL="0" indent="0">
              <a:buNone/>
              <a:defRPr sz="1800" i="1"/>
            </a:lvl1pPr>
            <a:lvl2pPr>
              <a:defRPr sz="2400" i="1"/>
            </a:lvl2pPr>
            <a:lvl3pPr>
              <a:defRPr sz="2000" i="1"/>
            </a:lvl3pPr>
            <a:lvl4pPr>
              <a:defRPr sz="1800" i="1"/>
            </a:lvl4pPr>
            <a:lvl5pPr>
              <a:defRPr sz="1800" i="1"/>
            </a:lvl5pPr>
            <a:lvl6pPr>
              <a:defRPr sz="1800"/>
            </a:lvl6pPr>
            <a:lvl7pPr>
              <a:defRPr sz="1800"/>
            </a:lvl7pPr>
            <a:lvl8pPr>
              <a:defRPr sz="1800"/>
            </a:lvl8pPr>
            <a:lvl9pPr>
              <a:defRPr sz="1800"/>
            </a:lvl9pPr>
          </a:lstStyle>
          <a:p>
            <a:pPr lvl="0"/>
            <a:r>
              <a:rPr lang="en-CA" dirty="0"/>
              <a:t>Click to edit Master text styles</a:t>
            </a:r>
          </a:p>
        </p:txBody>
      </p:sp>
      <p:sp>
        <p:nvSpPr>
          <p:cNvPr id="11" name="Slide Number Placeholder 5"/>
          <p:cNvSpPr>
            <a:spLocks noGrp="1"/>
          </p:cNvSpPr>
          <p:nvPr>
            <p:ph type="sldNum" sz="quarter" idx="13"/>
          </p:nvPr>
        </p:nvSpPr>
        <p:spPr/>
        <p:txBody>
          <a:bodyPr/>
          <a:lstStyle>
            <a:lvl1pPr>
              <a:defRPr/>
            </a:lvl1pPr>
          </a:lstStyle>
          <a:p>
            <a:fld id="{AB52D289-F740-481C-B2A6-EE2832E288B0}" type="slidenum">
              <a:rPr lang="en-US" altLang="en-US"/>
              <a:pPr/>
              <a:t>‹#›</a:t>
            </a:fld>
            <a:endParaRPr lang="en-US" altLang="en-US"/>
          </a:p>
        </p:txBody>
      </p:sp>
      <p:pic>
        <p:nvPicPr>
          <p:cNvPr id="14"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1007364" y="5650233"/>
            <a:ext cx="815512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Tree>
    <p:extLst>
      <p:ext uri="{BB962C8B-B14F-4D97-AF65-F5344CB8AC3E}">
        <p14:creationId xmlns:p14="http://schemas.microsoft.com/office/powerpoint/2010/main" val="3573769291"/>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pic>
        <p:nvPicPr>
          <p:cNvPr id="11"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cxnSp>
        <p:nvCxnSpPr>
          <p:cNvPr id="9" name="Straight Connector 8"/>
          <p:cNvCxnSpPr/>
          <p:nvPr userDrawn="1"/>
        </p:nvCxnSpPr>
        <p:spPr>
          <a:xfrm>
            <a:off x="487364"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Slide Number Placeholder 5"/>
          <p:cNvSpPr>
            <a:spLocks noGrp="1"/>
          </p:cNvSpPr>
          <p:nvPr>
            <p:ph type="sldNum" sz="quarter" idx="10"/>
          </p:nvPr>
        </p:nvSpPr>
        <p:spPr/>
        <p:txBody>
          <a:bodyPr/>
          <a:lstStyle>
            <a:lvl1pPr>
              <a:defRPr/>
            </a:lvl1pPr>
          </a:lstStyle>
          <a:p>
            <a:fld id="{398FBFBE-36BC-482D-A777-8BE920DF890D}" type="slidenum">
              <a:rPr lang="en-US" altLang="en-US"/>
              <a:pPr/>
              <a:t>‹#›</a:t>
            </a:fld>
            <a:endParaRPr lang="en-US" altLang="en-US"/>
          </a:p>
        </p:txBody>
      </p:sp>
    </p:spTree>
    <p:extLst>
      <p:ext uri="{BB962C8B-B14F-4D97-AF65-F5344CB8AC3E}">
        <p14:creationId xmlns:p14="http://schemas.microsoft.com/office/powerpoint/2010/main" val="2367219934"/>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13" Type="http://purl.oclc.org/ooxml/officeDocument/relationships/slideLayout" Target="../slideLayouts/slideLayout13.xml"/><Relationship Id="rId18" Type="http://purl.oclc.org/ooxml/officeDocument/relationships/theme" Target="../theme/theme1.xml"/><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slideLayout" Target="../slideLayouts/slideLayout12.xml"/><Relationship Id="rId17" Type="http://purl.oclc.org/ooxml/officeDocument/relationships/slideLayout" Target="../slideLayouts/slideLayout17.xml"/><Relationship Id="rId2" Type="http://purl.oclc.org/ooxml/officeDocument/relationships/slideLayout" Target="../slideLayouts/slideLayout2.xml"/><Relationship Id="rId16" Type="http://purl.oclc.org/ooxml/officeDocument/relationships/slideLayout" Target="../slideLayouts/slideLayout16.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5" Type="http://purl.oclc.org/ooxml/officeDocument/relationships/slideLayout" Target="../slideLayouts/slideLayout15.xml"/><Relationship Id="rId10" Type="http://purl.oclc.org/ooxml/officeDocument/relationships/slideLayout" Target="../slideLayouts/slideLayout10.xml"/><Relationship Id="rId19" Type="http://purl.oclc.org/ooxml/officeDocument/relationships/image" Target="../media/image1.jpeg"/><Relationship Id="rId4" Type="http://purl.oclc.org/ooxml/officeDocument/relationships/slideLayout" Target="../slideLayouts/slideLayout4.xml"/><Relationship Id="rId9" Type="http://purl.oclc.org/ooxml/officeDocument/relationships/slideLayout" Target="../slideLayouts/slideLayout9.xml"/><Relationship Id="rId14" Type="http://purl.oclc.org/ooxml/officeDocument/relationships/slideLayout" Target="../slideLayouts/slideLayout14.xml"/></Relationships>
</file>

<file path=ppt/slideMasters/slideMaster1.xml><?xml version="1.0" encoding="utf-8"?>
<p:sldMaster xmlns:a="http://purl.oclc.org/ooxml/drawingml/main" xmlns:r="http://purl.oclc.org/ooxml/officeDocument/relationships" xmlns:p="http://purl.oclc.org/ooxml/presentationml/main">
  <p:cSld>
    <p:bg>
      <p:bgPr>
        <a:solidFill>
          <a:schemeClr val="bg1"/>
        </a:solidFill>
        <a:effectLst/>
      </p:bgPr>
    </p:bg>
    <p:spTree>
      <p:nvGrpSpPr>
        <p:cNvPr id="1" name=""/>
        <p:cNvGrpSpPr/>
        <p:nvPr/>
      </p:nvGrpSpPr>
      <p:grpSpPr>
        <a:xfrm>
          <a:off x="0" y="0"/>
          <a:ext cx="0" cy="0"/>
          <a:chOff x="0" y="0"/>
          <a:chExt cx="0" cy="0"/>
        </a:xfrm>
      </p:grpSpPr>
      <p:pic>
        <p:nvPicPr>
          <p:cNvPr id="5" name="Picture 4" descr="maple_leaf.jpg"/>
          <p:cNvPicPr>
            <a:picLocks noChangeAspect="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5917407" y="2697165"/>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1026" name="Title Placeholder 1"/>
          <p:cNvSpPr>
            <a:spLocks noGrp="1"/>
          </p:cNvSpPr>
          <p:nvPr>
            <p:ph type="title"/>
          </p:nvPr>
        </p:nvSpPr>
        <p:spPr bwMode="auto">
          <a:xfrm>
            <a:off x="457200" y="274640"/>
            <a:ext cx="82296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b" anchorCtr="0" compatLnSpc="1">
            <a:prstTxWarp prst="textNoShape">
              <a:avLst/>
            </a:prstTxWarp>
          </a:bodyPr>
          <a:lstStyle/>
          <a:p>
            <a:pPr lvl="0"/>
            <a:r>
              <a:rPr lang="en-CA" altLang="en-US" dirty="0"/>
              <a:t>Click to edit Master title style</a:t>
            </a:r>
            <a:endParaRPr lang="en-US" altLang="en-US" dirty="0"/>
          </a:p>
        </p:txBody>
      </p:sp>
      <p:sp>
        <p:nvSpPr>
          <p:cNvPr id="1027" name="Text Placeholder 2"/>
          <p:cNvSpPr>
            <a:spLocks noGrp="1"/>
          </p:cNvSpPr>
          <p:nvPr>
            <p:ph type="body" idx="1"/>
          </p:nvPr>
        </p:nvSpPr>
        <p:spPr bwMode="auto">
          <a:xfrm>
            <a:off x="457200" y="1436690"/>
            <a:ext cx="82296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6" name="Slide Number Placeholder 5"/>
          <p:cNvSpPr>
            <a:spLocks noGrp="1"/>
          </p:cNvSpPr>
          <p:nvPr>
            <p:ph type="sldNum" sz="quarter" idx="4"/>
          </p:nvPr>
        </p:nvSpPr>
        <p:spPr>
          <a:xfrm>
            <a:off x="457201" y="6356352"/>
            <a:ext cx="982663"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Century Gothic" panose="020B0502020202020204" pitchFamily="34" charset="0"/>
              </a:defRPr>
            </a:lvl1pPr>
          </a:lstStyle>
          <a:p>
            <a:fld id="{4AF31215-D414-49A1-B0BE-FA6A849F09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75" r:id="rId15"/>
    <p:sldLayoutId id="2147483976" r:id="rId16"/>
    <p:sldLayoutId id="2147483977" r:id="rId17"/>
  </p:sldLayoutIdLst>
  <p:hf hdr="0"/>
  <p:txStyles>
    <p:titleStyle>
      <a:lvl1pPr algn="l" defTabSz="457200" rtl="0" eaLnBrk="0" fontAlgn="base" hangingPunct="0">
        <a:spcBef>
          <a:spcPct val="0%"/>
        </a:spcBef>
        <a:spcAft>
          <a:spcPct val="0%"/>
        </a:spcAft>
        <a:defRPr lang="en-US" sz="3600" kern="1200" dirty="0">
          <a:solidFill>
            <a:srgbClr val="0082C9"/>
          </a:solidFill>
          <a:latin typeface="Century Gothic" pitchFamily="34" charset="0"/>
          <a:ea typeface="ヒラギノ角ゴ Pro W3" pitchFamily="126" charset="-128"/>
          <a:cs typeface="Century Gothic" pitchFamily="34" charset="0"/>
        </a:defRPr>
      </a:lvl1pPr>
      <a:lvl2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2pPr>
      <a:lvl3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3pPr>
      <a:lvl4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4pPr>
      <a:lvl5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5pPr>
      <a:lvl6pPr marL="4572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6pPr>
      <a:lvl7pPr marL="9144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7pPr>
      <a:lvl8pPr marL="13716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8pPr>
      <a:lvl9pPr marL="18288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9pPr>
    </p:titleStyle>
    <p:bodyStyle>
      <a:lvl1pPr marL="342900" indent="-342900" algn="l" defTabSz="457200" rtl="0" eaLnBrk="0" fontAlgn="base" hangingPunct="0">
        <a:spcBef>
          <a:spcPct val="20%"/>
        </a:spcBef>
        <a:spcAft>
          <a:spcPct val="0%"/>
        </a:spcAft>
        <a:buClr>
          <a:srgbClr val="0082C9"/>
        </a:buClr>
        <a:buFont typeface="Arial" panose="020B0604020202020204" pitchFamily="34" charset="0"/>
        <a:buChar char="•"/>
        <a:defRPr lang="en-CA" sz="2600" kern="1200" dirty="0">
          <a:solidFill>
            <a:srgbClr val="595959"/>
          </a:solidFill>
          <a:latin typeface="Century Gothic" pitchFamily="34" charset="0"/>
          <a:ea typeface="ヒラギノ角ゴ Pro W3" pitchFamily="126" charset="-128"/>
          <a:cs typeface="Century Gothic" pitchFamily="34" charset="0"/>
        </a:defRPr>
      </a:lvl1pPr>
      <a:lvl2pPr marL="742950" indent="-285750" algn="l" defTabSz="457200" rtl="0" eaLnBrk="0" fontAlgn="base" hangingPunct="0">
        <a:spcBef>
          <a:spcPct val="20%"/>
        </a:spcBef>
        <a:spcAft>
          <a:spcPct val="0%"/>
        </a:spcAft>
        <a:buClr>
          <a:srgbClr val="0082C9"/>
        </a:buClr>
        <a:buFont typeface="Arial" panose="020B0604020202020204" pitchFamily="34" charset="0"/>
        <a:buChar char="•"/>
        <a:defRPr lang="en-CA" sz="2400" kern="1200" dirty="0">
          <a:solidFill>
            <a:srgbClr val="595959"/>
          </a:solidFill>
          <a:latin typeface="Century Gothic" pitchFamily="34" charset="0"/>
          <a:ea typeface="ヒラギノ角ゴ Pro W3" pitchFamily="126" charset="-128"/>
          <a:cs typeface="Century Gothic" pitchFamily="34" charset="0"/>
        </a:defRPr>
      </a:lvl2pPr>
      <a:lvl3pPr marL="1143000" indent="-228600" algn="l" defTabSz="457200" rtl="0" eaLnBrk="0" fontAlgn="base" hangingPunct="0">
        <a:spcBef>
          <a:spcPct val="20%"/>
        </a:spcBef>
        <a:spcAft>
          <a:spcPct val="0%"/>
        </a:spcAft>
        <a:buClr>
          <a:srgbClr val="0082C9"/>
        </a:buClr>
        <a:buFont typeface="Arial" panose="020B0604020202020204" pitchFamily="34" charset="0"/>
        <a:buChar char="•"/>
        <a:defRPr lang="en-CA" sz="2200" kern="1200" dirty="0">
          <a:solidFill>
            <a:srgbClr val="595959"/>
          </a:solidFill>
          <a:latin typeface="Century Gothic" pitchFamily="34" charset="0"/>
          <a:ea typeface="ヒラギノ角ゴ Pro W3" pitchFamily="126" charset="-128"/>
          <a:cs typeface="Century Gothic" pitchFamily="34" charset="0"/>
        </a:defRPr>
      </a:lvl3pPr>
      <a:lvl4pPr marL="1600200" indent="-228600" algn="l" defTabSz="457200" rtl="0" eaLnBrk="0" fontAlgn="base" hangingPunct="0">
        <a:spcBef>
          <a:spcPct val="20%"/>
        </a:spcBef>
        <a:spcAft>
          <a:spcPct val="0%"/>
        </a:spcAft>
        <a:buClr>
          <a:srgbClr val="0082C9"/>
        </a:buClr>
        <a:buFont typeface="Arial" panose="020B0604020202020204" pitchFamily="34" charset="0"/>
        <a:buChar char="•"/>
        <a:defRPr lang="en-CA" sz="2000" kern="1200" dirty="0">
          <a:solidFill>
            <a:srgbClr val="595959"/>
          </a:solidFill>
          <a:latin typeface="Century Gothic" pitchFamily="34" charset="0"/>
          <a:ea typeface="ヒラギノ角ゴ Pro W3" pitchFamily="126" charset="-128"/>
          <a:cs typeface="Century Gothic" pitchFamily="34" charset="0"/>
        </a:defRPr>
      </a:lvl4pPr>
      <a:lvl5pPr marL="2057400" indent="-228600" algn="l" defTabSz="457200" rtl="0" eaLnBrk="0" fontAlgn="base" hangingPunct="0">
        <a:spcBef>
          <a:spcPct val="20%"/>
        </a:spcBef>
        <a:spcAft>
          <a:spcPct val="0%"/>
        </a:spcAft>
        <a:buClr>
          <a:srgbClr val="0082C9"/>
        </a:buClr>
        <a:buFont typeface="Arial" panose="020B0604020202020204" pitchFamily="34" charset="0"/>
        <a:buChar char="•"/>
        <a:defRPr lang="en-US" kern="1200" dirty="0">
          <a:solidFill>
            <a:srgbClr val="595959"/>
          </a:solidFill>
          <a:latin typeface="Century Gothic" pitchFamily="34" charset="0"/>
          <a:ea typeface="ヒラギノ角ゴ Pro W3" pitchFamily="126" charset="-128"/>
          <a:cs typeface="Century Gothic" pitchFamily="34" charset="0"/>
        </a:defRPr>
      </a:lvl5pPr>
      <a:lvl6pPr marL="2514600" indent="-228600" algn="l" defTabSz="457200" rtl="0" eaLnBrk="1" latinLnBrk="0" hangingPunct="1">
        <a:spcBef>
          <a:spcPct val="2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2.jpg"/><Relationship Id="rId2" Type="http://purl.oclc.org/ooxml/officeDocument/relationships/notesSlide" Target="../notesSlides/notesSlide1.xml"/><Relationship Id="rId1" Type="http://purl.oclc.org/ooxml/officeDocument/relationships/slideLayout" Target="../slideLayouts/slideLayout3.xml"/></Relationships>
</file>

<file path=ppt/slides/_rels/slide10.xml.rels><?xml version="1.0" encoding="UTF-8" standalone="yes"?>
<Relationships xmlns="http://schemas.openxmlformats.org/package/2006/relationships"><Relationship Id="rId2" Type="http://purl.oclc.org/ooxml/officeDocument/relationships/notesSlide" Target="../notesSlides/notesSlide10.xml"/><Relationship Id="rId1" Type="http://purl.oclc.org/ooxml/officeDocument/relationships/slideLayout" Target="../slideLayouts/slideLayout2.xml"/></Relationships>
</file>

<file path=ppt/slides/_rels/slide11.xml.rels><?xml version="1.0" encoding="UTF-8" standalone="yes"?>
<Relationships xmlns="http://schemas.openxmlformats.org/package/2006/relationships"><Relationship Id="rId2" Type="http://purl.oclc.org/ooxml/officeDocument/relationships/notesSlide" Target="../notesSlides/notesSlide11.xml"/><Relationship Id="rId1" Type="http://purl.oclc.org/ooxml/officeDocument/relationships/slideLayout" Target="../slideLayouts/slideLayout2.xml"/></Relationships>
</file>

<file path=ppt/slides/_rels/slide12.xml.rels><?xml version="1.0" encoding="UTF-8" standalone="yes"?>
<Relationships xmlns="http://schemas.openxmlformats.org/package/2006/relationships"><Relationship Id="rId2" Type="http://purl.oclc.org/ooxml/officeDocument/relationships/notesSlide" Target="../notesSlides/notesSlide12.xml"/><Relationship Id="rId1" Type="http://purl.oclc.org/ooxml/officeDocument/relationships/slideLayout" Target="../slideLayouts/slideLayout2.xml"/></Relationships>
</file>

<file path=ppt/slides/_rels/slide13.xml.rels><?xml version="1.0" encoding="UTF-8" standalone="yes"?>
<Relationships xmlns="http://schemas.openxmlformats.org/package/2006/relationships"><Relationship Id="rId3" Type="http://purl.oclc.org/ooxml/officeDocument/relationships/image" Target="../media/image11.jpg"/><Relationship Id="rId2" Type="http://purl.oclc.org/ooxml/officeDocument/relationships/notesSlide" Target="../notesSlides/notesSlide13.xml"/><Relationship Id="rId1" Type="http://purl.oclc.org/ooxml/officeDocument/relationships/slideLayout" Target="../slideLayouts/slideLayout5.xml"/></Relationships>
</file>

<file path=ppt/slides/_rels/slide14.xml.rels><?xml version="1.0" encoding="UTF-8" standalone="yes"?>
<Relationships xmlns="http://schemas.openxmlformats.org/package/2006/relationships"><Relationship Id="rId3" Type="http://purl.oclc.org/ooxml/officeDocument/relationships/image" Target="../media/image12.png"/><Relationship Id="rId2" Type="http://purl.oclc.org/ooxml/officeDocument/relationships/notesSlide" Target="../notesSlides/notesSlide14.xml"/><Relationship Id="rId1" Type="http://purl.oclc.org/ooxml/officeDocument/relationships/slideLayout" Target="../slideLayouts/slideLayout2.xml"/></Relationships>
</file>

<file path=ppt/slides/_rels/slide15.xml.rels><?xml version="1.0" encoding="UTF-8" standalone="yes"?>
<Relationships xmlns="http://schemas.openxmlformats.org/package/2006/relationships"><Relationship Id="rId2" Type="http://purl.oclc.org/ooxml/officeDocument/relationships/notesSlide" Target="../notesSlides/notesSlide15.xml"/><Relationship Id="rId1" Type="http://purl.oclc.org/ooxml/officeDocument/relationships/slideLayout" Target="../slideLayouts/slideLayout2.xml"/></Relationships>
</file>

<file path=ppt/slides/_rels/slide16.xml.rels><?xml version="1.0" encoding="UTF-8" standalone="yes"?>
<Relationships xmlns="http://schemas.openxmlformats.org/package/2006/relationships"><Relationship Id="rId3" Type="http://purl.oclc.org/ooxml/officeDocument/relationships/image" Target="../media/image13.png"/><Relationship Id="rId2" Type="http://purl.oclc.org/ooxml/officeDocument/relationships/notesSlide" Target="../notesSlides/notesSlide16.xml"/><Relationship Id="rId1" Type="http://purl.oclc.org/ooxml/officeDocument/relationships/slideLayout" Target="../slideLayouts/slideLayout2.xml"/><Relationship Id="rId4" Type="http://purl.oclc.org/ooxml/officeDocument/relationships/image" Target="../media/image14.jpg"/></Relationships>
</file>

<file path=ppt/slides/_rels/slide17.xml.rels><?xml version="1.0" encoding="UTF-8" standalone="yes"?>
<Relationships xmlns="http://schemas.openxmlformats.org/package/2006/relationships"><Relationship Id="rId3" Type="http://purl.oclc.org/ooxml/officeDocument/relationships/hyperlink" Target="https://www.dfo-mpo.gc.ca/oceans/mpa-zpm/tht/index-eng.html" TargetMode="External"/><Relationship Id="rId2" Type="http://purl.oclc.org/ooxml/officeDocument/relationships/notesSlide" Target="../notesSlides/notesSlide17.xml"/><Relationship Id="rId1" Type="http://purl.oclc.org/ooxml/officeDocument/relationships/slideLayout" Target="../slideLayouts/slideLayout10.xml"/><Relationship Id="rId6" Type="http://purl.oclc.org/ooxml/officeDocument/relationships/hyperlink" Target="https://www.dfo-mpo.gc.ca/oceans/mpa-zpm/protection-standard-norme-protection-eng.html" TargetMode="External"/><Relationship Id="rId5" Type="http://purl.oclc.org/ooxml/officeDocument/relationships/hyperlink" Target="https://laws-lois.justice.gc.ca/eng/acts/o-2.4/" TargetMode="External"/><Relationship Id="rId4" Type="http://purl.oclc.org/ooxml/officeDocument/relationships/hyperlink" Target="https://gazette.gc.ca/rp-pr/p2/2024/2024-06-19/html/sor-dors122-eng.html" TargetMode="External"/></Relationships>
</file>

<file path=ppt/slides/_rels/slide18.xml.rels><?xml version="1.0" encoding="UTF-8" standalone="yes"?>
<Relationships xmlns="http://schemas.openxmlformats.org/package/2006/relationships"><Relationship Id="rId3" Type="http://purl.oclc.org/ooxml/officeDocument/relationships/hyperlink" Target="mailto:James.Mortimor@dfo-mpo.gc.ca" TargetMode="External"/><Relationship Id="rId2" Type="http://purl.oclc.org/ooxml/officeDocument/relationships/notesSlide" Target="../notesSlides/notesSlide18.xml"/><Relationship Id="rId1" Type="http://purl.oclc.org/ooxml/officeDocument/relationships/slideLayout" Target="../slideLayouts/slideLayout5.xml"/><Relationship Id="rId5" Type="http://purl.oclc.org/ooxml/officeDocument/relationships/image" Target="../media/image15.jpg"/><Relationship Id="rId4" Type="http://purl.oclc.org/ooxml/officeDocument/relationships/hyperlink" Target="mailto:Holly.McCullough@dfo-mpo.gc.ca" TargetMode="External"/></Relationships>
</file>

<file path=ppt/slides/_rels/slide19.xml.rels><?xml version="1.0" encoding="UTF-8" standalone="yes"?>
<Relationships xmlns="http://schemas.openxmlformats.org/package/2006/relationships"><Relationship Id="rId3" Type="http://purl.oclc.org/ooxml/officeDocument/relationships/image" Target="../media/image16.jpg"/><Relationship Id="rId2" Type="http://purl.oclc.org/ooxml/officeDocument/relationships/notesSlide" Target="../notesSlides/notesSlide19.xml"/><Relationship Id="rId1" Type="http://purl.oclc.org/ooxml/officeDocument/relationships/slideLayout" Target="../slideLayouts/slideLayout2.xml"/></Relationships>
</file>

<file path=ppt/slides/_rels/slide2.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2.xml"/><Relationship Id="rId1" Type="http://purl.oclc.org/ooxml/officeDocument/relationships/slideLayout" Target="../slideLayouts/slideLayout2.xml"/></Relationships>
</file>

<file path=ppt/slides/_rels/slide20.xml.rels><?xml version="1.0" encoding="UTF-8" standalone="yes"?>
<Relationships xmlns="http://schemas.openxmlformats.org/package/2006/relationships"><Relationship Id="rId3" Type="http://purl.oclc.org/ooxml/officeDocument/relationships/image" Target="../media/image17.png"/><Relationship Id="rId2" Type="http://purl.oclc.org/ooxml/officeDocument/relationships/notesSlide" Target="../notesSlides/notesSlide20.xml"/><Relationship Id="rId1" Type="http://purl.oclc.org/ooxml/officeDocument/relationships/slideLayout" Target="../slideLayouts/slideLayout2.xml"/></Relationships>
</file>

<file path=ppt/slides/_rels/slide3.xml.rels><?xml version="1.0" encoding="UTF-8" standalone="yes"?>
<Relationships xmlns="http://schemas.openxmlformats.org/package/2006/relationships"><Relationship Id="rId3" Type="http://purl.oclc.org/ooxml/officeDocument/relationships/image" Target="../media/image6.jpg"/><Relationship Id="rId2" Type="http://purl.oclc.org/ooxml/officeDocument/relationships/notesSlide" Target="../notesSlides/notesSlide3.xml"/><Relationship Id="rId1" Type="http://purl.oclc.org/ooxml/officeDocument/relationships/slideLayout" Target="../slideLayouts/slideLayout2.xml"/></Relationships>
</file>

<file path=ppt/slides/_rels/slide4.xml.rels><?xml version="1.0" encoding="UTF-8" standalone="yes"?>
<Relationships xmlns="http://schemas.openxmlformats.org/package/2006/relationships"><Relationship Id="rId3" Type="http://purl.oclc.org/ooxml/officeDocument/relationships/image" Target="../media/image7.jpg"/><Relationship Id="rId2" Type="http://purl.oclc.org/ooxml/officeDocument/relationships/notesSlide" Target="../notesSlides/notesSlide4.xml"/><Relationship Id="rId1" Type="http://purl.oclc.org/ooxml/officeDocument/relationships/slideLayout" Target="../slideLayouts/slideLayout5.xml"/></Relationships>
</file>

<file path=ppt/slides/_rels/slide5.xml.rels><?xml version="1.0" encoding="UTF-8" standalone="yes"?>
<Relationships xmlns="http://schemas.openxmlformats.org/package/2006/relationships"><Relationship Id="rId2" Type="http://purl.oclc.org/ooxml/officeDocument/relationships/notesSlide" Target="../notesSlides/notesSlide5.xml"/><Relationship Id="rId1" Type="http://purl.oclc.org/ooxml/officeDocument/relationships/slideLayout" Target="../slideLayouts/slideLayout2.xml"/></Relationships>
</file>

<file path=ppt/slides/_rels/slide6.xml.rels><?xml version="1.0" encoding="UTF-8" standalone="yes"?>
<Relationships xmlns="http://schemas.openxmlformats.org/package/2006/relationships"><Relationship Id="rId3" Type="http://purl.oclc.org/ooxml/officeDocument/relationships/image" Target="../media/image8.jpg"/><Relationship Id="rId2" Type="http://purl.oclc.org/ooxml/officeDocument/relationships/notesSlide" Target="../notesSlides/notesSlide6.xml"/><Relationship Id="rId1" Type="http://purl.oclc.org/ooxml/officeDocument/relationships/slideLayout" Target="../slideLayouts/slideLayout2.xml"/></Relationships>
</file>

<file path=ppt/slides/_rels/slide7.xml.rels><?xml version="1.0" encoding="UTF-8" standalone="yes"?>
<Relationships xmlns="http://schemas.openxmlformats.org/package/2006/relationships"><Relationship Id="rId3" Type="http://purl.oclc.org/ooxml/officeDocument/relationships/image" Target="../media/image9.jpg"/><Relationship Id="rId2" Type="http://purl.oclc.org/ooxml/officeDocument/relationships/notesSlide" Target="../notesSlides/notesSlide7.xml"/><Relationship Id="rId1" Type="http://purl.oclc.org/ooxml/officeDocument/relationships/slideLayout" Target="../slideLayouts/slideLayout2.xml"/><Relationship Id="rId4" Type="http://purl.oclc.org/ooxml/officeDocument/relationships/image" Target="../media/image10.jpg"/></Relationships>
</file>

<file path=ppt/slides/_rels/slide8.xml.rels><?xml version="1.0" encoding="UTF-8" standalone="yes"?>
<Relationships xmlns="http://schemas.openxmlformats.org/package/2006/relationships"><Relationship Id="rId2" Type="http://purl.oclc.org/ooxml/officeDocument/relationships/notesSlide" Target="../notesSlides/notesSlide8.xml"/><Relationship Id="rId1" Type="http://purl.oclc.org/ooxml/officeDocument/relationships/slideLayout" Target="../slideLayouts/slideLayout2.xml"/></Relationships>
</file>

<file path=ppt/slides/_rels/slide9.xml.rels><?xml version="1.0" encoding="UTF-8" standalone="yes"?>
<Relationships xmlns="http://schemas.openxmlformats.org/package/2006/relationships"><Relationship Id="rId2" Type="http://purl.oclc.org/ooxml/officeDocument/relationships/notesSlide" Target="../notesSlides/notesSlide9.xml"/><Relationship Id="rId1" Type="http://purl.oclc.org/ooxml/officeDocument/relationships/slideLayout" Target="../slideLayouts/slideLayout2.xm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0" name="Rectangle 9"/>
          <p:cNvSpPr/>
          <p:nvPr/>
        </p:nvSpPr>
        <p:spPr>
          <a:xfrm>
            <a:off x="460802" y="3294002"/>
            <a:ext cx="7319963" cy="2046287"/>
          </a:xfrm>
          <a:prstGeom prst="rect">
            <a:avLst/>
          </a:prstGeom>
          <a:solidFill>
            <a:schemeClr val="bg1">
              <a:alpha val="67%"/>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dirty="0"/>
          </a:p>
        </p:txBody>
      </p:sp>
      <p:sp>
        <p:nvSpPr>
          <p:cNvPr id="26629" name="Title 5"/>
          <p:cNvSpPr>
            <a:spLocks noGrp="1"/>
          </p:cNvSpPr>
          <p:nvPr>
            <p:ph type="ctrTitle"/>
          </p:nvPr>
        </p:nvSpPr>
        <p:spPr>
          <a:xfrm>
            <a:off x="668338" y="3294065"/>
            <a:ext cx="7112000" cy="1023937"/>
          </a:xfrm>
        </p:spPr>
        <p:txBody>
          <a:bodyPr>
            <a:normAutofit fontScale="90%"/>
          </a:bodyPr>
          <a:lstStyle/>
          <a:p>
            <a:pPr algn="ctr" eaLnBrk="1" hangingPunct="1">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Regulatory Context: Activity Plan </a:t>
            </a:r>
            <a:r>
              <a:rPr lang="en"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Process for Research in </a:t>
            </a:r>
            <a:r>
              <a:rPr lang="en-US" alt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Tang.</a:t>
            </a:r>
            <a:r>
              <a:rPr lang="en-US" altLang="en-US" u="sng"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ɢ</a:t>
            </a:r>
            <a:r>
              <a:rPr lang="en-US" alt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ḥačxʷiqak - Tsi</a:t>
            </a:r>
            <a:r>
              <a:rPr lang="en-US" altLang="en-US"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Marine Protected Area (TḥT- MPA)  </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CA"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6630" name="Subtitle 6"/>
          <p:cNvSpPr>
            <a:spLocks noGrp="1"/>
          </p:cNvSpPr>
          <p:nvPr>
            <p:ph type="subTitle" idx="1"/>
          </p:nvPr>
        </p:nvSpPr>
        <p:spPr>
          <a:xfrm>
            <a:off x="460801" y="4575177"/>
            <a:ext cx="8091016" cy="765175"/>
          </a:xfrm>
        </p:spPr>
        <p:txBody>
          <a:bodyPr>
            <a:normAutofit fontScale="92.5%" lnSpcReduction="10%"/>
          </a:bodyPr>
          <a:lstStyle/>
          <a:p>
            <a:pPr algn="ctr"/>
            <a:endParaRPr lang="en-CA" altLang="en-US" dirty="0">
              <a:latin typeface="Calibri" panose="020F0502020204030204" pitchFamily="34" charset="0"/>
              <a:cs typeface="Calibri" panose="020F0502020204030204" pitchFamily="34" charset="0"/>
            </a:endParaRPr>
          </a:p>
          <a:p>
            <a:pPr algn="ctr"/>
            <a:r>
              <a:rPr lang="en-CA" altLang="en-US" dirty="0">
                <a:latin typeface="Calibri" panose="020F0502020204030204" pitchFamily="34" charset="0"/>
                <a:cs typeface="Calibri" panose="020F0502020204030204" pitchFamily="34" charset="0"/>
              </a:rPr>
              <a:t>Presented at ONC ‘Endeavour Workshop 2024’ - November 12, 2024	</a:t>
            </a:r>
            <a:endParaRPr lang="en-CA" altLang="en-US" sz="2000" dirty="0">
              <a:latin typeface="Calibri" panose="020F0502020204030204" pitchFamily="34" charset="0"/>
              <a:cs typeface="Calibri" panose="020F0502020204030204" pitchFamily="34" charset="0"/>
            </a:endParaRPr>
          </a:p>
        </p:txBody>
      </p:sp>
      <p:sp>
        <p:nvSpPr>
          <p:cNvPr id="26626" name="Slide Number Placeholder 5"/>
          <p:cNvSpPr>
            <a:spLocks noGrp="1"/>
          </p:cNvSpPr>
          <p:nvPr>
            <p:ph type="sldNum" sz="quarter" idx="12"/>
          </p:nvPr>
        </p:nvSpPr>
        <p:spPr bwMode="auto">
          <a:xfrm>
            <a:off x="-4976813" y="7416800"/>
            <a:ext cx="9826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eaLnBrk="1" hangingPunct="1"/>
            <a:fld id="{03D4ADAF-039D-454F-9A17-48D0687AB1E5}" type="slidenum">
              <a:rPr lang="en-US" altLang="en-US" sz="1200">
                <a:solidFill>
                  <a:srgbClr val="7F7F7F"/>
                </a:solidFill>
                <a:latin typeface="Century Gothic" panose="020B0502020202020204" pitchFamily="34" charset="0"/>
              </a:rPr>
              <a:pPr eaLnBrk="1" hangingPunct="1"/>
              <a:t>1</a:t>
            </a:fld>
            <a:endParaRPr lang="en-US" altLang="en-US" sz="1200" dirty="0">
              <a:solidFill>
                <a:srgbClr val="7F7F7F"/>
              </a:solidFill>
              <a:latin typeface="Century Gothic" panose="020B0502020202020204" pitchFamily="34" charset="0"/>
            </a:endParaRPr>
          </a:p>
        </p:txBody>
      </p:sp>
      <p:pic>
        <p:nvPicPr>
          <p:cNvPr id="14" name="Picture 7"/>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668338" y="4424290"/>
            <a:ext cx="6900862"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Tree>
    <p:extLst>
      <p:ext uri="{BB962C8B-B14F-4D97-AF65-F5344CB8AC3E}">
        <p14:creationId xmlns:p14="http://schemas.microsoft.com/office/powerpoint/2010/main" val="2718681359"/>
      </p:ext>
    </p:extLst>
  </p:cSld>
  <p:clrMapOvr>
    <a:masterClrMapping/>
  </p:clrMapOvr>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Step 1: Information Requirements</a:t>
            </a:r>
          </a:p>
        </p:txBody>
      </p:sp>
      <p:sp>
        <p:nvSpPr>
          <p:cNvPr id="3" name="Content Placeholder 2"/>
          <p:cNvSpPr>
            <a:spLocks noGrp="1"/>
          </p:cNvSpPr>
          <p:nvPr>
            <p:ph idx="1"/>
          </p:nvPr>
        </p:nvSpPr>
        <p:spPr>
          <a:xfrm>
            <a:off x="326718" y="993339"/>
            <a:ext cx="8321040" cy="5138450"/>
          </a:xfrm>
        </p:spPr>
        <p:txBody>
          <a:bodyPr/>
          <a:lstStyle/>
          <a:p>
            <a:pPr marL="0" indent="0">
              <a:spcAft>
                <a:spcPts val="300"/>
              </a:spcAft>
              <a:buNone/>
            </a:pPr>
            <a:endParaRPr lang="en-US" sz="2000" dirty="0">
              <a:solidFill>
                <a:schemeClr val="tx1"/>
              </a:solidFill>
              <a:latin typeface="Calibri" panose="020F0502020204030204" pitchFamily="34" charset="0"/>
              <a:cs typeface="Calibri" panose="020F0502020204030204" pitchFamily="34" charset="0"/>
            </a:endParaRPr>
          </a:p>
          <a:p>
            <a:pPr marL="0" indent="0" algn="l">
              <a:buNone/>
            </a:pPr>
            <a:r>
              <a:rPr lang="en-US" sz="1800" b="1" i="0" dirty="0">
                <a:solidFill>
                  <a:srgbClr val="333333"/>
                </a:solidFill>
                <a:effectLst/>
                <a:latin typeface="Calibri" panose="020F0502020204030204" pitchFamily="34" charset="0"/>
                <a:cs typeface="Calibri" panose="020F0502020204030204" pitchFamily="34" charset="0"/>
              </a:rPr>
              <a:t> 6 Activity Plan - Submission to Minister continued..</a:t>
            </a:r>
          </a:p>
          <a:p>
            <a:pPr marL="971550" lvl="1" indent="-514350">
              <a:buFont typeface="+mj-lt"/>
              <a:buAutoNum type="alphaLcPeriod" startAt="7"/>
            </a:pPr>
            <a:r>
              <a:rPr lang="en-US" sz="1700" b="0" i="0" dirty="0">
                <a:solidFill>
                  <a:srgbClr val="333333"/>
                </a:solidFill>
                <a:effectLst/>
                <a:latin typeface="Calibri" panose="020F0502020204030204" pitchFamily="34" charset="0"/>
                <a:cs typeface="Calibri" panose="020F0502020204030204" pitchFamily="34" charset="0"/>
              </a:rPr>
              <a:t>a list of the equipment that is to be used, the means by which it will be deployed and retrieved and the methods by which it is to be anchored or moored;</a:t>
            </a:r>
          </a:p>
          <a:p>
            <a:pPr marL="971550" lvl="1" indent="-514350">
              <a:buFont typeface="+mj-lt"/>
              <a:buAutoNum type="alphaLcPeriod" startAt="7"/>
            </a:pPr>
            <a:r>
              <a:rPr lang="en-US" sz="1700" b="0" i="0" dirty="0">
                <a:solidFill>
                  <a:srgbClr val="333333"/>
                </a:solidFill>
                <a:effectLst/>
                <a:latin typeface="Calibri" panose="020F0502020204030204" pitchFamily="34" charset="0"/>
                <a:cs typeface="Calibri" panose="020F0502020204030204" pitchFamily="34" charset="0"/>
              </a:rPr>
              <a:t>a list of the types and quantities of samples that are to be collected;</a:t>
            </a:r>
          </a:p>
          <a:p>
            <a:pPr marL="971550" lvl="1" indent="-514350">
              <a:buFont typeface="+mj-lt"/>
              <a:buAutoNum type="alphaLcPeriod" startAt="7"/>
            </a:pPr>
            <a:r>
              <a:rPr lang="en-US" sz="1700" b="0" i="0" dirty="0">
                <a:solidFill>
                  <a:srgbClr val="333333"/>
                </a:solidFill>
                <a:effectLst/>
                <a:latin typeface="Calibri" panose="020F0502020204030204" pitchFamily="34" charset="0"/>
                <a:cs typeface="Calibri" panose="020F0502020204030204" pitchFamily="34" charset="0"/>
              </a:rPr>
              <a:t>a list of any substances that may be deposited during the proposed activity in the Marine Protected Area — other than substances that are authorized under the </a:t>
            </a:r>
            <a:r>
              <a:rPr lang="en-US" sz="1700" b="0" i="1" dirty="0">
                <a:solidFill>
                  <a:srgbClr val="333333"/>
                </a:solidFill>
                <a:effectLst/>
                <a:latin typeface="Calibri" panose="020F0502020204030204" pitchFamily="34" charset="0"/>
                <a:cs typeface="Calibri" panose="020F0502020204030204" pitchFamily="34" charset="0"/>
              </a:rPr>
              <a:t>Canada Shipping Act, 2001</a:t>
            </a:r>
            <a:r>
              <a:rPr lang="en-US" sz="1700" b="0" i="0" dirty="0">
                <a:solidFill>
                  <a:srgbClr val="333333"/>
                </a:solidFill>
                <a:effectLst/>
                <a:latin typeface="Calibri" panose="020F0502020204030204" pitchFamily="34" charset="0"/>
                <a:cs typeface="Calibri" panose="020F0502020204030204" pitchFamily="34" charset="0"/>
              </a:rPr>
              <a:t> to be deposited in the navigation of a vessel — and the quantity and concentration of each substance;</a:t>
            </a:r>
          </a:p>
          <a:p>
            <a:pPr marL="971550" lvl="1" indent="-514350">
              <a:buFont typeface="+mj-lt"/>
              <a:buAutoNum type="alphaLcPeriod" startAt="7"/>
            </a:pPr>
            <a:r>
              <a:rPr lang="en-US" sz="1700" i="0" dirty="0">
                <a:solidFill>
                  <a:srgbClr val="333333"/>
                </a:solidFill>
                <a:effectLst/>
                <a:highlight>
                  <a:srgbClr val="FFFF00"/>
                </a:highlight>
                <a:latin typeface="Calibri" panose="020F0502020204030204" pitchFamily="34" charset="0"/>
                <a:cs typeface="Calibri" panose="020F0502020204030204" pitchFamily="34" charset="0"/>
              </a:rPr>
              <a:t>a description of the adverse environmental effects that are likely to result from carrying out the proposed activity and of any measures that are to be taken to monitor, avoid, minimize or mitigate those effects;</a:t>
            </a:r>
          </a:p>
          <a:p>
            <a:pPr marL="971550" lvl="1" indent="-514350">
              <a:buFont typeface="+mj-lt"/>
              <a:buAutoNum type="alphaLcPeriod" startAt="7"/>
            </a:pPr>
            <a:r>
              <a:rPr lang="en-US" sz="1700" b="0" i="0" dirty="0">
                <a:solidFill>
                  <a:srgbClr val="333333"/>
                </a:solidFill>
                <a:effectLst/>
                <a:latin typeface="Calibri" panose="020F0502020204030204" pitchFamily="34" charset="0"/>
                <a:cs typeface="Calibri" panose="020F0502020204030204" pitchFamily="34" charset="0"/>
              </a:rPr>
              <a:t>a description of any scientific research or monitoring activity or educational activity that the person has carried out or anticipates carrying out in the Marine Protected Area; and</a:t>
            </a:r>
          </a:p>
          <a:p>
            <a:pPr marL="971550" lvl="1" indent="-514350">
              <a:buFont typeface="+mj-lt"/>
              <a:buAutoNum type="alphaLcPeriod" startAt="7"/>
            </a:pPr>
            <a:r>
              <a:rPr lang="en-US" sz="1700" b="0" i="0" dirty="0">
                <a:solidFill>
                  <a:srgbClr val="333333"/>
                </a:solidFill>
                <a:effectLst/>
                <a:latin typeface="Calibri" panose="020F0502020204030204" pitchFamily="34" charset="0"/>
                <a:cs typeface="Calibri" panose="020F0502020204030204" pitchFamily="34" charset="0"/>
              </a:rPr>
              <a:t>a general description of any study, report or other work that is anticipated to result from the proposed activity and its anticipated date of completion.</a:t>
            </a:r>
          </a:p>
          <a:p>
            <a:pPr marL="971550" lvl="1" indent="-514350">
              <a:buFont typeface="+mj-lt"/>
              <a:buAutoNum type="alphaLcPeriod" startAt="7"/>
            </a:pPr>
            <a:endParaRPr lang="en-CA"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10</a:t>
            </a:fld>
            <a:endParaRPr lang="en-US" altLang="en-US" dirty="0"/>
          </a:p>
        </p:txBody>
      </p:sp>
    </p:spTree>
    <p:extLst>
      <p:ext uri="{BB962C8B-B14F-4D97-AF65-F5344CB8AC3E}">
        <p14:creationId xmlns:p14="http://schemas.microsoft.com/office/powerpoint/2010/main" val="1967726982"/>
      </p:ext>
    </p:extLst>
  </p:cSld>
  <p:clrMapOvr>
    <a:masterClrMapping/>
  </p:clrMapOvr>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Step 2: Regulatory Conditions</a:t>
            </a:r>
          </a:p>
        </p:txBody>
      </p:sp>
      <p:sp>
        <p:nvSpPr>
          <p:cNvPr id="3" name="Content Placeholder 2"/>
          <p:cNvSpPr>
            <a:spLocks noGrp="1"/>
          </p:cNvSpPr>
          <p:nvPr>
            <p:ph idx="1"/>
          </p:nvPr>
        </p:nvSpPr>
        <p:spPr>
          <a:xfrm>
            <a:off x="287675" y="1520189"/>
            <a:ext cx="8321040" cy="3817621"/>
          </a:xfrm>
        </p:spPr>
        <p:txBody>
          <a:bodyPr/>
          <a:lstStyle/>
          <a:p>
            <a:pPr marL="0" indent="0">
              <a:spcAft>
                <a:spcPts val="300"/>
              </a:spcAft>
              <a:buNone/>
            </a:pPr>
            <a:r>
              <a:rPr lang="en-US" sz="1800" b="1" i="0" dirty="0">
                <a:solidFill>
                  <a:srgbClr val="333333"/>
                </a:solidFill>
                <a:effectLst/>
                <a:latin typeface="Calibri" panose="020F0502020204030204" pitchFamily="34" charset="0"/>
                <a:cs typeface="Calibri" panose="020F0502020204030204" pitchFamily="34" charset="0"/>
              </a:rPr>
              <a:t>Approval</a:t>
            </a:r>
          </a:p>
          <a:p>
            <a:pPr marL="0" indent="0">
              <a:spcAft>
                <a:spcPts val="300"/>
              </a:spcAft>
              <a:buNone/>
            </a:pPr>
            <a:r>
              <a:rPr lang="en-US" sz="1800" b="1" i="0" dirty="0">
                <a:solidFill>
                  <a:srgbClr val="333333"/>
                </a:solidFill>
                <a:effectLst/>
                <a:latin typeface="Calibri" panose="020F0502020204030204" pitchFamily="34" charset="0"/>
                <a:cs typeface="Calibri" panose="020F0502020204030204" pitchFamily="34" charset="0"/>
              </a:rPr>
              <a:t>7 (1) The Minister must approve an activity plan if</a:t>
            </a:r>
            <a:endParaRPr lang="en-US" sz="1800" b="1" i="0" dirty="0">
              <a:solidFill>
                <a:srgbClr val="000000"/>
              </a:solidFill>
              <a:effectLst/>
              <a:latin typeface="Calibri" panose="020F0502020204030204" pitchFamily="34" charset="0"/>
              <a:cs typeface="Calibri" panose="020F0502020204030204" pitchFamily="34" charset="0"/>
            </a:endParaRPr>
          </a:p>
          <a:p>
            <a:pPr marL="971550" lvl="1" indent="-514350">
              <a:buFont typeface="+mj-lt"/>
              <a:buAutoNum type="alphaLcPeriod"/>
            </a:pPr>
            <a:r>
              <a:rPr lang="en-US" sz="1700" b="0" i="0" dirty="0">
                <a:solidFill>
                  <a:srgbClr val="333333"/>
                </a:solidFill>
                <a:effectLst/>
                <a:highlight>
                  <a:srgbClr val="FFFF00"/>
                </a:highlight>
                <a:latin typeface="Calibri" panose="020F0502020204030204" pitchFamily="34" charset="0"/>
                <a:cs typeface="Calibri" panose="020F0502020204030204" pitchFamily="34" charset="0"/>
              </a:rPr>
              <a:t>the scientific research or monitoring activities set out in the plan are not likely to destroy the habitat of any living marine organism in the Marine Protected Area </a:t>
            </a:r>
            <a:r>
              <a:rPr lang="en-US" sz="1700" b="0" i="0" u="sng" dirty="0">
                <a:solidFill>
                  <a:srgbClr val="333333"/>
                </a:solidFill>
                <a:effectLst/>
                <a:highlight>
                  <a:srgbClr val="FFFF00"/>
                </a:highlight>
                <a:latin typeface="Calibri" panose="020F0502020204030204" pitchFamily="34" charset="0"/>
                <a:cs typeface="Calibri" panose="020F0502020204030204" pitchFamily="34" charset="0"/>
              </a:rPr>
              <a:t>and</a:t>
            </a:r>
          </a:p>
          <a:p>
            <a:pPr marL="1371600" lvl="2" indent="-514350">
              <a:buFont typeface="+mj-lt"/>
              <a:buAutoNum type="romanLcPeriod"/>
            </a:pPr>
            <a:r>
              <a:rPr lang="en-US" sz="1700" b="0" i="0" dirty="0">
                <a:solidFill>
                  <a:srgbClr val="333333"/>
                </a:solidFill>
                <a:effectLst/>
                <a:highlight>
                  <a:srgbClr val="FFFF00"/>
                </a:highlight>
                <a:latin typeface="Calibri" panose="020F0502020204030204" pitchFamily="34" charset="0"/>
                <a:cs typeface="Calibri" panose="020F0502020204030204" pitchFamily="34" charset="0"/>
              </a:rPr>
              <a:t>will serve to increase knowledge of the habitat of any living marine organism in the Marine Protected Area or the ecosystems these habitats support in the Marine Protected Area, </a:t>
            </a:r>
            <a:r>
              <a:rPr lang="en-US" sz="1700" b="0" i="0" u="sng" dirty="0">
                <a:solidFill>
                  <a:srgbClr val="333333"/>
                </a:solidFill>
                <a:effectLst/>
                <a:highlight>
                  <a:srgbClr val="FFFF00"/>
                </a:highlight>
                <a:latin typeface="Calibri" panose="020F0502020204030204" pitchFamily="34" charset="0"/>
                <a:cs typeface="Calibri" panose="020F0502020204030204" pitchFamily="34" charset="0"/>
              </a:rPr>
              <a:t>or</a:t>
            </a:r>
          </a:p>
          <a:p>
            <a:pPr marL="1371600" lvl="2" indent="-514350">
              <a:buFont typeface="+mj-lt"/>
              <a:buAutoNum type="romanLcPeriod"/>
            </a:pPr>
            <a:r>
              <a:rPr lang="en-US" sz="1700" b="0" i="0" dirty="0">
                <a:solidFill>
                  <a:srgbClr val="333333"/>
                </a:solidFill>
                <a:effectLst/>
                <a:highlight>
                  <a:srgbClr val="FFFF00"/>
                </a:highlight>
                <a:latin typeface="Calibri" panose="020F0502020204030204" pitchFamily="34" charset="0"/>
                <a:cs typeface="Calibri" panose="020F0502020204030204" pitchFamily="34" charset="0"/>
              </a:rPr>
              <a:t>will serve to assist in the management of the Marine Protected Area</a:t>
            </a:r>
            <a:r>
              <a:rPr lang="en-US" sz="1700" b="0" i="0" dirty="0">
                <a:solidFill>
                  <a:srgbClr val="333333"/>
                </a:solidFill>
                <a:effectLst/>
                <a:latin typeface="Calibri" panose="020F0502020204030204" pitchFamily="34" charset="0"/>
                <a:cs typeface="Calibri" panose="020F0502020204030204" pitchFamily="34" charset="0"/>
              </a:rPr>
              <a:t>; </a:t>
            </a:r>
            <a:r>
              <a:rPr lang="en-US" sz="1700" b="0" i="0" u="sng" dirty="0">
                <a:solidFill>
                  <a:srgbClr val="333333"/>
                </a:solidFill>
                <a:effectLst/>
                <a:latin typeface="Calibri" panose="020F0502020204030204" pitchFamily="34" charset="0"/>
                <a:cs typeface="Calibri" panose="020F0502020204030204" pitchFamily="34" charset="0"/>
              </a:rPr>
              <a:t>and</a:t>
            </a:r>
            <a:endParaRPr lang="en-US" sz="1700" u="sng" dirty="0">
              <a:solidFill>
                <a:srgbClr val="333333"/>
              </a:solidFill>
              <a:latin typeface="Calibri" panose="020F0502020204030204" pitchFamily="34" charset="0"/>
              <a:cs typeface="Calibri" panose="020F0502020204030204" pitchFamily="34" charset="0"/>
            </a:endParaRPr>
          </a:p>
          <a:p>
            <a:pPr marL="971550" lvl="1" indent="-514350">
              <a:buFont typeface="+mj-lt"/>
              <a:buAutoNum type="alphaLcPeriod"/>
            </a:pPr>
            <a:r>
              <a:rPr lang="en-US" sz="1700" b="0" i="0" dirty="0">
                <a:solidFill>
                  <a:srgbClr val="333333"/>
                </a:solidFill>
                <a:effectLst/>
                <a:latin typeface="Calibri" panose="020F0502020204030204" pitchFamily="34" charset="0"/>
                <a:cs typeface="Calibri" panose="020F0502020204030204" pitchFamily="34" charset="0"/>
              </a:rPr>
              <a:t>the educational activities set out in the plan</a:t>
            </a:r>
          </a:p>
          <a:p>
            <a:pPr marL="1371600" lvl="2" indent="-514350">
              <a:buFont typeface="+mj-lt"/>
              <a:buAutoNum type="romanLcPeriod"/>
            </a:pPr>
            <a:r>
              <a:rPr lang="en-US" sz="1700" b="0" i="0" dirty="0">
                <a:solidFill>
                  <a:srgbClr val="333333"/>
                </a:solidFill>
                <a:effectLst/>
                <a:latin typeface="Calibri" panose="020F0502020204030204" pitchFamily="34" charset="0"/>
                <a:cs typeface="Calibri" panose="020F0502020204030204" pitchFamily="34" charset="0"/>
              </a:rPr>
              <a:t>are not likely to damage, destroy or remove from the Marine Protected Area any living marine organism or any part of its habitat, </a:t>
            </a:r>
            <a:r>
              <a:rPr lang="en-US" sz="1700" b="0" i="0" u="sng" dirty="0">
                <a:solidFill>
                  <a:srgbClr val="333333"/>
                </a:solidFill>
                <a:effectLst/>
                <a:latin typeface="Calibri" panose="020F0502020204030204" pitchFamily="34" charset="0"/>
                <a:cs typeface="Calibri" panose="020F0502020204030204" pitchFamily="34" charset="0"/>
              </a:rPr>
              <a:t>and</a:t>
            </a:r>
          </a:p>
          <a:p>
            <a:pPr marL="1371600" lvl="2" indent="-514350">
              <a:buFont typeface="+mj-lt"/>
              <a:buAutoNum type="romanLcPeriod"/>
            </a:pPr>
            <a:r>
              <a:rPr lang="en-US" sz="1700" b="0" i="0" dirty="0">
                <a:solidFill>
                  <a:srgbClr val="333333"/>
                </a:solidFill>
                <a:effectLst/>
                <a:latin typeface="Calibri" panose="020F0502020204030204" pitchFamily="34" charset="0"/>
                <a:cs typeface="Calibri" panose="020F0502020204030204" pitchFamily="34" charset="0"/>
              </a:rPr>
              <a:t>will serve to increase public awareness of the Marine Protected Area; </a:t>
            </a:r>
            <a:r>
              <a:rPr lang="en-US" sz="1700" b="0" i="0" u="sng" dirty="0">
                <a:solidFill>
                  <a:srgbClr val="333333"/>
                </a:solidFill>
                <a:effectLst/>
                <a:latin typeface="Calibri" panose="020F0502020204030204" pitchFamily="34" charset="0"/>
                <a:cs typeface="Calibri" panose="020F0502020204030204" pitchFamily="34" charset="0"/>
              </a:rPr>
              <a:t>or</a:t>
            </a:r>
          </a:p>
          <a:p>
            <a:pPr marL="971550" lvl="1" indent="-514350">
              <a:buFont typeface="+mj-lt"/>
              <a:buAutoNum type="alphaLcPeriod"/>
            </a:pPr>
            <a:r>
              <a:rPr lang="en-US" sz="1700" b="0" i="0" dirty="0">
                <a:solidFill>
                  <a:srgbClr val="333333"/>
                </a:solidFill>
                <a:effectLst/>
                <a:latin typeface="Calibri" panose="020F0502020204030204" pitchFamily="34" charset="0"/>
                <a:cs typeface="Calibri" panose="020F0502020204030204" pitchFamily="34" charset="0"/>
              </a:rPr>
              <a:t>the approval of the activity plan is necessary to be consistent with the United Nations Convention on the Law of the Sea, signed by Canada on December 10, 1982 or customary international law.</a:t>
            </a:r>
          </a:p>
          <a:p>
            <a:pPr marL="971550" lvl="1" indent="-514350">
              <a:buFont typeface="+mj-lt"/>
              <a:buAutoNum type="alphaLcPeriod" startAt="7"/>
            </a:pPr>
            <a:endParaRPr lang="en-CA" sz="28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11</a:t>
            </a:fld>
            <a:endParaRPr lang="en-US" altLang="en-US" dirty="0"/>
          </a:p>
        </p:txBody>
      </p:sp>
    </p:spTree>
    <p:extLst>
      <p:ext uri="{BB962C8B-B14F-4D97-AF65-F5344CB8AC3E}">
        <p14:creationId xmlns:p14="http://schemas.microsoft.com/office/powerpoint/2010/main" val="1299722154"/>
      </p:ext>
    </p:extLst>
  </p:cSld>
  <p:clrMapOvr>
    <a:masterClrMapping/>
  </p:clrMapOvr>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Step 2: Regulatory Conditions</a:t>
            </a:r>
          </a:p>
        </p:txBody>
      </p:sp>
      <p:sp>
        <p:nvSpPr>
          <p:cNvPr id="3" name="Content Placeholder 2"/>
          <p:cNvSpPr>
            <a:spLocks noGrp="1"/>
          </p:cNvSpPr>
          <p:nvPr>
            <p:ph idx="1"/>
          </p:nvPr>
        </p:nvSpPr>
        <p:spPr>
          <a:xfrm>
            <a:off x="287675" y="1520189"/>
            <a:ext cx="8321040" cy="3817621"/>
          </a:xfrm>
        </p:spPr>
        <p:txBody>
          <a:bodyPr/>
          <a:lstStyle/>
          <a:p>
            <a:pPr marL="0" indent="0">
              <a:spcAft>
                <a:spcPts val="300"/>
              </a:spcAft>
              <a:buNone/>
            </a:pPr>
            <a:r>
              <a:rPr lang="en-US" sz="1800" b="1" i="0" dirty="0">
                <a:solidFill>
                  <a:srgbClr val="333333"/>
                </a:solidFill>
                <a:effectLst/>
                <a:latin typeface="Calibri" panose="020F0502020204030204" pitchFamily="34" charset="0"/>
                <a:cs typeface="Calibri" panose="020F0502020204030204" pitchFamily="34" charset="0"/>
              </a:rPr>
              <a:t>Approval prohibited</a:t>
            </a:r>
          </a:p>
          <a:p>
            <a:pPr marL="0" indent="0">
              <a:spcAft>
                <a:spcPts val="300"/>
              </a:spcAft>
              <a:buNone/>
            </a:pPr>
            <a:r>
              <a:rPr lang="en-US" sz="1800" b="1" i="0" dirty="0">
                <a:solidFill>
                  <a:srgbClr val="333333"/>
                </a:solidFill>
                <a:effectLst/>
                <a:latin typeface="Calibri" panose="020F0502020204030204" pitchFamily="34" charset="0"/>
                <a:cs typeface="Calibri" panose="020F0502020204030204" pitchFamily="34" charset="0"/>
              </a:rPr>
              <a:t>7 (2) However, the Minister must not approve an activity plan under paragraph 1(a) or (b) if</a:t>
            </a:r>
            <a:endParaRPr lang="en-US" sz="1800" b="1" i="0" dirty="0">
              <a:solidFill>
                <a:srgbClr val="000000"/>
              </a:solidFill>
              <a:effectLst/>
              <a:latin typeface="Calibri" panose="020F0502020204030204" pitchFamily="34" charset="0"/>
              <a:cs typeface="Calibri" panose="020F0502020204030204" pitchFamily="34" charset="0"/>
            </a:endParaRPr>
          </a:p>
          <a:p>
            <a:pPr marL="971550" lvl="1" indent="-514350">
              <a:buFont typeface="+mj-lt"/>
              <a:buAutoNum type="alphaLcPeriod"/>
            </a:pPr>
            <a:r>
              <a:rPr lang="en-US" sz="1400" b="0" i="0" dirty="0">
                <a:solidFill>
                  <a:srgbClr val="333333"/>
                </a:solidFill>
                <a:effectLst/>
                <a:latin typeface="Calibri" panose="020F0502020204030204" pitchFamily="34" charset="0"/>
                <a:cs typeface="Calibri" panose="020F0502020204030204" pitchFamily="34" charset="0"/>
              </a:rPr>
              <a:t>the scientific research or monitoring activities set out in the plan are likely to adversely affect the ecological integrity of</a:t>
            </a:r>
            <a:endParaRPr lang="en-US" sz="1400" b="0" i="0" u="sng" dirty="0">
              <a:solidFill>
                <a:srgbClr val="333333"/>
              </a:solidFill>
              <a:effectLst/>
              <a:latin typeface="Calibri" panose="020F0502020204030204" pitchFamily="34" charset="0"/>
              <a:cs typeface="Calibri" panose="020F0502020204030204" pitchFamily="34" charset="0"/>
            </a:endParaRPr>
          </a:p>
          <a:p>
            <a:pPr marL="1371600" lvl="2" indent="-514350">
              <a:buFont typeface="+mj-lt"/>
              <a:buAutoNum type="romanLcPeriod"/>
            </a:pPr>
            <a:r>
              <a:rPr lang="en-US" sz="1400" b="0" i="0" dirty="0">
                <a:solidFill>
                  <a:srgbClr val="333333"/>
                </a:solidFill>
                <a:effectLst/>
                <a:highlight>
                  <a:srgbClr val="FFFF00"/>
                </a:highlight>
                <a:latin typeface="Calibri" panose="020F0502020204030204" pitchFamily="34" charset="0"/>
                <a:cs typeface="Calibri" panose="020F0502020204030204" pitchFamily="34" charset="0"/>
              </a:rPr>
              <a:t>the Salty Dawg hydrothermal vent</a:t>
            </a:r>
            <a:r>
              <a:rPr lang="en-US" sz="1400" b="0" i="0" dirty="0">
                <a:solidFill>
                  <a:srgbClr val="333333"/>
                </a:solidFill>
                <a:effectLst/>
                <a:latin typeface="Calibri" panose="020F0502020204030204" pitchFamily="34" charset="0"/>
                <a:cs typeface="Calibri" panose="020F0502020204030204" pitchFamily="34" charset="0"/>
              </a:rPr>
              <a:t>, being the area of the sea depicted in the schedule that is bounded by a series of rhumb lines drawn from points A to D and then back to point A, or</a:t>
            </a:r>
          </a:p>
          <a:p>
            <a:pPr marL="1371600" lvl="2" indent="-514350">
              <a:buFont typeface="+mj-lt"/>
              <a:buAutoNum type="romanLcPeriod"/>
            </a:pPr>
            <a:r>
              <a:rPr lang="en-US" sz="1400" b="0" i="0" dirty="0">
                <a:solidFill>
                  <a:srgbClr val="333333"/>
                </a:solidFill>
                <a:effectLst/>
                <a:highlight>
                  <a:srgbClr val="FFFF00"/>
                </a:highlight>
                <a:latin typeface="Calibri" panose="020F0502020204030204" pitchFamily="34" charset="0"/>
                <a:cs typeface="Calibri" panose="020F0502020204030204" pitchFamily="34" charset="0"/>
              </a:rPr>
              <a:t>the High Rise hydrothermal vent</a:t>
            </a:r>
            <a:r>
              <a:rPr lang="en-US" sz="1400" b="0" i="0" dirty="0">
                <a:solidFill>
                  <a:srgbClr val="333333"/>
                </a:solidFill>
                <a:effectLst/>
                <a:latin typeface="Calibri" panose="020F0502020204030204" pitchFamily="34" charset="0"/>
                <a:cs typeface="Calibri" panose="020F0502020204030204" pitchFamily="34" charset="0"/>
              </a:rPr>
              <a:t>, being the area of the sea depicted in the schedule that is bounded by a series of rhumb lines drawn from point E to H and then back to point E;</a:t>
            </a:r>
            <a:endParaRPr lang="en-US" sz="1400" b="0" i="0" u="sng" dirty="0">
              <a:solidFill>
                <a:srgbClr val="333333"/>
              </a:solidFill>
              <a:effectLst/>
              <a:latin typeface="Calibri" panose="020F0502020204030204" pitchFamily="34" charset="0"/>
              <a:cs typeface="Calibri" panose="020F0502020204030204" pitchFamily="34" charset="0"/>
            </a:endParaRPr>
          </a:p>
          <a:p>
            <a:pPr marL="971550" lvl="1" indent="-514350">
              <a:buFont typeface="+mj-lt"/>
              <a:buAutoNum type="alphaLcPeriod"/>
            </a:pPr>
            <a:r>
              <a:rPr lang="en-US" sz="1400" b="0" i="0" dirty="0">
                <a:solidFill>
                  <a:srgbClr val="333333"/>
                </a:solidFill>
                <a:effectLst/>
                <a:latin typeface="Calibri" panose="020F0502020204030204" pitchFamily="34" charset="0"/>
                <a:cs typeface="Calibri" panose="020F0502020204030204" pitchFamily="34" charset="0"/>
              </a:rPr>
              <a:t>any substance that may be deposited during the proposed activity is a </a:t>
            </a:r>
            <a:r>
              <a:rPr lang="en-US" sz="1400" b="0" i="1" dirty="0">
                <a:solidFill>
                  <a:srgbClr val="333333"/>
                </a:solidFill>
                <a:effectLst/>
                <a:latin typeface="Calibri" panose="020F0502020204030204" pitchFamily="34" charset="0"/>
                <a:cs typeface="Calibri" panose="020F0502020204030204" pitchFamily="34" charset="0"/>
              </a:rPr>
              <a:t>deleterious substance</a:t>
            </a:r>
            <a:r>
              <a:rPr lang="en-US" sz="1400" b="0" i="0" dirty="0">
                <a:solidFill>
                  <a:srgbClr val="333333"/>
                </a:solidFill>
                <a:effectLst/>
                <a:latin typeface="Calibri" panose="020F0502020204030204" pitchFamily="34" charset="0"/>
                <a:cs typeface="Calibri" panose="020F0502020204030204" pitchFamily="34" charset="0"/>
              </a:rPr>
              <a:t> as defined in subsection 34(1) of the </a:t>
            </a:r>
            <a:r>
              <a:rPr lang="en-US" sz="1400" b="0" i="1" dirty="0">
                <a:solidFill>
                  <a:srgbClr val="333333"/>
                </a:solidFill>
                <a:effectLst/>
                <a:latin typeface="Calibri" panose="020F0502020204030204" pitchFamily="34" charset="0"/>
                <a:cs typeface="Calibri" panose="020F0502020204030204" pitchFamily="34" charset="0"/>
              </a:rPr>
              <a:t>Fisheries Act</a:t>
            </a:r>
            <a:r>
              <a:rPr lang="en-US" sz="1400" b="0" i="0" dirty="0">
                <a:solidFill>
                  <a:srgbClr val="333333"/>
                </a:solidFill>
                <a:effectLst/>
                <a:latin typeface="Calibri" panose="020F0502020204030204" pitchFamily="34" charset="0"/>
                <a:cs typeface="Calibri" panose="020F0502020204030204" pitchFamily="34" charset="0"/>
              </a:rPr>
              <a:t>, unless the deposit of the substance is authorized under subsection 36(4) of that Act; or</a:t>
            </a:r>
            <a:endParaRPr lang="en-US" sz="1400" b="0" i="0" u="sng" dirty="0">
              <a:solidFill>
                <a:srgbClr val="333333"/>
              </a:solidFill>
              <a:effectLst/>
              <a:latin typeface="Calibri" panose="020F0502020204030204" pitchFamily="34" charset="0"/>
              <a:cs typeface="Calibri" panose="020F0502020204030204" pitchFamily="34" charset="0"/>
            </a:endParaRPr>
          </a:p>
          <a:p>
            <a:pPr marL="971550" lvl="1" indent="-514350">
              <a:buFont typeface="+mj-lt"/>
              <a:buAutoNum type="alphaLcPeriod"/>
            </a:pPr>
            <a:r>
              <a:rPr lang="en-US" sz="1400" b="0" i="0" dirty="0">
                <a:solidFill>
                  <a:srgbClr val="333333"/>
                </a:solidFill>
                <a:effectLst/>
                <a:highlight>
                  <a:srgbClr val="FFFF00"/>
                </a:highlight>
                <a:latin typeface="Calibri" panose="020F0502020204030204" pitchFamily="34" charset="0"/>
                <a:cs typeface="Calibri" panose="020F0502020204030204" pitchFamily="34" charset="0"/>
              </a:rPr>
              <a:t>the cumulative environmental effects of the proposed activity</a:t>
            </a:r>
            <a:r>
              <a:rPr lang="en-US" sz="1400" b="0" i="0" dirty="0">
                <a:solidFill>
                  <a:srgbClr val="333333"/>
                </a:solidFill>
                <a:effectLst/>
                <a:latin typeface="Calibri" panose="020F0502020204030204" pitchFamily="34" charset="0"/>
                <a:cs typeface="Calibri" panose="020F0502020204030204" pitchFamily="34" charset="0"/>
              </a:rPr>
              <a:t>, in combination with those of any other past and current activities carried out in the Marine Protected Area, are such that the activity is likely to</a:t>
            </a:r>
            <a:endParaRPr lang="en-CA" sz="1400" dirty="0">
              <a:solidFill>
                <a:schemeClr val="tx1"/>
              </a:solidFill>
              <a:latin typeface="Calibri" panose="020F0502020204030204" pitchFamily="34" charset="0"/>
              <a:cs typeface="Calibri" panose="020F0502020204030204" pitchFamily="34" charset="0"/>
            </a:endParaRPr>
          </a:p>
          <a:p>
            <a:pPr marL="1371600" lvl="2" indent="-514350">
              <a:buFont typeface="+mj-lt"/>
              <a:buAutoNum type="romanLcPeriod"/>
            </a:pPr>
            <a:r>
              <a:rPr lang="en-US" sz="1400" b="0" i="0" dirty="0">
                <a:solidFill>
                  <a:srgbClr val="333333"/>
                </a:solidFill>
                <a:effectLst/>
                <a:latin typeface="Calibri" panose="020F0502020204030204" pitchFamily="34" charset="0"/>
                <a:cs typeface="Calibri" panose="020F0502020204030204" pitchFamily="34" charset="0"/>
              </a:rPr>
              <a:t>destroy the habitat of any living marine organism in the Marine Protected Area, or</a:t>
            </a:r>
          </a:p>
          <a:p>
            <a:pPr marL="1371600" lvl="2" indent="-514350">
              <a:buFont typeface="+mj-lt"/>
              <a:buAutoNum type="romanLcPeriod"/>
            </a:pPr>
            <a:r>
              <a:rPr lang="en-US" sz="1400" b="0" i="0" dirty="0">
                <a:solidFill>
                  <a:srgbClr val="333333"/>
                </a:solidFill>
                <a:effectLst/>
                <a:latin typeface="Calibri" panose="020F0502020204030204" pitchFamily="34" charset="0"/>
                <a:cs typeface="Calibri" panose="020F0502020204030204" pitchFamily="34" charset="0"/>
              </a:rPr>
              <a:t>adversely affect the biological, chemical or oceanographic processes that maintain or enhance the biodiversity, structural habitat or ecosystem function in the Marine Protected Area.</a:t>
            </a:r>
          </a:p>
          <a:p>
            <a:pPr marL="1371600" lvl="2" indent="-514350">
              <a:buFont typeface="+mj-lt"/>
              <a:buAutoNum type="romanLcPeriod"/>
            </a:pPr>
            <a:endParaRPr lang="en-US" sz="1300" b="0" i="0" dirty="0">
              <a:solidFill>
                <a:srgbClr val="333333"/>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12</a:t>
            </a:fld>
            <a:endParaRPr lang="en-US" altLang="en-US" dirty="0"/>
          </a:p>
        </p:txBody>
      </p:sp>
    </p:spTree>
    <p:extLst>
      <p:ext uri="{BB962C8B-B14F-4D97-AF65-F5344CB8AC3E}">
        <p14:creationId xmlns:p14="http://schemas.microsoft.com/office/powerpoint/2010/main" val="3859576325"/>
      </p:ext>
    </p:extLst>
  </p:cSld>
  <p:clrMapOvr>
    <a:masterClrMapping/>
  </p:clrMapOvr>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985837"/>
          </a:xfrm>
        </p:spPr>
        <p:txBody>
          <a:bodyPr wrap="square" anchor="b">
            <a:normAutofit/>
          </a:bodyPr>
          <a:lstStyle/>
          <a:p>
            <a:r>
              <a:rPr lang="en-CA" sz="3300"/>
              <a:t>Step 3: Review and Recommendation </a:t>
            </a:r>
          </a:p>
        </p:txBody>
      </p:sp>
      <p:pic>
        <p:nvPicPr>
          <p:cNvPr id="6" name="Picture 5" descr="A pink octopus on rocks&#10;&#10;Description automatically generated">
            <a:extLst>
              <a:ext uri="{FF2B5EF4-FFF2-40B4-BE49-F238E27FC236}">
                <a16:creationId xmlns:a16="http://schemas.microsoft.com/office/drawing/2014/main" id="{B9E69B25-2A28-EF0B-5F33-007CDAF16C92}"/>
              </a:ext>
            </a:extLst>
          </p:cNvPr>
          <p:cNvPicPr>
            <a:picLocks noChangeAspect="1"/>
          </p:cNvPicPr>
          <p:nvPr/>
        </p:nvPicPr>
        <p:blipFill>
          <a:blip r:embed="rId3"/>
          <a:srcRect l="31.197%" r="18.61%" b="-0.002%"/>
          <a:stretch/>
        </p:blipFill>
        <p:spPr>
          <a:xfrm>
            <a:off x="457200" y="1600202"/>
            <a:ext cx="4038600" cy="4525963"/>
          </a:xfrm>
          <a:prstGeom prst="rect">
            <a:avLst/>
          </a:prstGeom>
          <a:noFill/>
        </p:spPr>
      </p:pic>
      <p:sp>
        <p:nvSpPr>
          <p:cNvPr id="3" name="Content Placeholder 2"/>
          <p:cNvSpPr>
            <a:spLocks noGrp="1"/>
          </p:cNvSpPr>
          <p:nvPr>
            <p:ph sz="half" idx="2"/>
          </p:nvPr>
        </p:nvSpPr>
        <p:spPr>
          <a:xfrm>
            <a:off x="4572000" y="1596891"/>
            <a:ext cx="4038600" cy="4525963"/>
          </a:xfrm>
        </p:spPr>
        <p:txBody>
          <a:bodyPr wrap="square" anchor="t">
            <a:normAutofit/>
          </a:bodyPr>
          <a:lstStyle/>
          <a:p>
            <a:pPr marL="457200" indent="-457200">
              <a:lnSpc>
                <a:spcPct val="90%"/>
              </a:lnSpc>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After our initial review, DFO MPA Management seek input from relevant DFO sectors and advice from the First Nations co-management partners</a:t>
            </a:r>
          </a:p>
          <a:p>
            <a:pPr marL="457200" indent="-457200">
              <a:lnSpc>
                <a:spcPct val="90%"/>
              </a:lnSpc>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DFO MPA Management provide the formal recommendation for Ministerial decision</a:t>
            </a:r>
          </a:p>
          <a:p>
            <a:pPr marL="457200" indent="-457200">
              <a:lnSpc>
                <a:spcPct val="90%"/>
              </a:lnSpc>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DFO MPA Management alert proponent of decision (approval / rejection) and other conditions</a:t>
            </a:r>
            <a:endParaRPr lang="en-US" sz="2000" b="1" dirty="0">
              <a:latin typeface="Calibri" panose="020F0502020204030204" pitchFamily="34" charset="0"/>
              <a:cs typeface="Calibri" panose="020F0502020204030204" pitchFamily="34" charset="0"/>
            </a:endParaRPr>
          </a:p>
          <a:p>
            <a:pPr marL="0" lvl="0" indent="0">
              <a:lnSpc>
                <a:spcPct val="90%"/>
              </a:lnSpc>
              <a:buNone/>
            </a:pPr>
            <a:endParaRPr lang="en-CA" sz="2000" dirty="0">
              <a:effectLst/>
            </a:endParaRPr>
          </a:p>
        </p:txBody>
      </p:sp>
      <p:sp>
        <p:nvSpPr>
          <p:cNvPr id="4" name="Slide Number Placeholder 3"/>
          <p:cNvSpPr>
            <a:spLocks noGrp="1"/>
          </p:cNvSpPr>
          <p:nvPr>
            <p:ph type="sldNum" sz="quarter" idx="10"/>
          </p:nvPr>
        </p:nvSpPr>
        <p:spPr>
          <a:xfrm>
            <a:off x="457201" y="6356352"/>
            <a:ext cx="982663" cy="365125"/>
          </a:xfrm>
        </p:spPr>
        <p:txBody>
          <a:bodyPr wrap="square" anchor="ctr">
            <a:normAutofit/>
          </a:bodyPr>
          <a:lstStyle/>
          <a:p>
            <a:pPr>
              <a:spcAft>
                <a:spcPts val="600"/>
              </a:spcAft>
            </a:pPr>
            <a:fld id="{78075564-AF6E-40FC-905A-F6C5E8D29614}" type="slidenum">
              <a:rPr lang="en-US" altLang="en-US" smtClean="0"/>
              <a:pPr>
                <a:spcAft>
                  <a:spcPts val="600"/>
                </a:spcAft>
              </a:pPr>
              <a:t>13</a:t>
            </a:fld>
            <a:endParaRPr lang="en-US" altLang="en-US"/>
          </a:p>
        </p:txBody>
      </p:sp>
    </p:spTree>
    <p:extLst>
      <p:ext uri="{BB962C8B-B14F-4D97-AF65-F5344CB8AC3E}">
        <p14:creationId xmlns:p14="http://schemas.microsoft.com/office/powerpoint/2010/main" val="2647813021"/>
      </p:ext>
    </p:extLst>
  </p:cSld>
  <p:clrMapOvr>
    <a:masterClrMapping/>
  </p:clrMapOvr>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200" dirty="0">
                <a:latin typeface="Calibri" panose="020F0502020204030204" pitchFamily="34" charset="0"/>
                <a:cs typeface="Calibri" panose="020F0502020204030204" pitchFamily="34" charset="0"/>
              </a:rPr>
              <a:t>Timelines for </a:t>
            </a:r>
            <a:r>
              <a:rPr lang="en-CA" sz="4200" dirty="0" err="1">
                <a:latin typeface="Calibri" panose="020F0502020204030204" pitchFamily="34" charset="0"/>
                <a:cs typeface="Calibri" panose="020F0502020204030204" pitchFamily="34" charset="0"/>
              </a:rPr>
              <a:t>ThT</a:t>
            </a:r>
            <a:r>
              <a:rPr lang="en-CA" sz="4200" dirty="0">
                <a:latin typeface="Calibri" panose="020F0502020204030204" pitchFamily="34" charset="0"/>
                <a:cs typeface="Calibri" panose="020F0502020204030204" pitchFamily="34" charset="0"/>
              </a:rPr>
              <a:t> MPA Activity Plans</a:t>
            </a: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14</a:t>
            </a:fld>
            <a:endParaRPr lang="en-US" altLang="en-US" dirty="0"/>
          </a:p>
        </p:txBody>
      </p:sp>
      <p:pic>
        <p:nvPicPr>
          <p:cNvPr id="5" name="Content Placeholder 4">
            <a:extLst>
              <a:ext uri="{FF2B5EF4-FFF2-40B4-BE49-F238E27FC236}">
                <a16:creationId xmlns:a16="http://schemas.microsoft.com/office/drawing/2014/main" id="{4F3124F0-2E13-4E8F-B169-1F00C1B3AE74}"/>
              </a:ext>
            </a:extLst>
          </p:cNvPr>
          <p:cNvPicPr>
            <a:picLocks noGrp="1" noChangeAspect="1"/>
          </p:cNvPicPr>
          <p:nvPr>
            <p:ph idx="1"/>
          </p:nvPr>
        </p:nvPicPr>
        <p:blipFill>
          <a:blip r:embed="rId3"/>
          <a:stretch>
            <a:fillRect/>
          </a:stretch>
        </p:blipFill>
        <p:spPr>
          <a:xfrm>
            <a:off x="4067859" y="1726695"/>
            <a:ext cx="4589161" cy="3441065"/>
          </a:xfrm>
          <a:prstGeom prst="rect">
            <a:avLst/>
          </a:prstGeom>
        </p:spPr>
      </p:pic>
      <p:sp>
        <p:nvSpPr>
          <p:cNvPr id="6" name="Rectangle 5">
            <a:extLst>
              <a:ext uri="{FF2B5EF4-FFF2-40B4-BE49-F238E27FC236}">
                <a16:creationId xmlns:a16="http://schemas.microsoft.com/office/drawing/2014/main" id="{F1A88B24-FB98-4641-97EF-763DABA5331B}"/>
              </a:ext>
            </a:extLst>
          </p:cNvPr>
          <p:cNvSpPr/>
          <p:nvPr/>
        </p:nvSpPr>
        <p:spPr>
          <a:xfrm>
            <a:off x="4319929" y="5812373"/>
            <a:ext cx="4085023" cy="415498"/>
          </a:xfrm>
          <a:prstGeom prst="rect">
            <a:avLst/>
          </a:prstGeom>
        </p:spPr>
        <p:txBody>
          <a:bodyPr wrap="square">
            <a:spAutoFit/>
          </a:bodyPr>
          <a:lstStyle/>
          <a:p>
            <a:r>
              <a:rPr lang="en-US" sz="1050" dirty="0">
                <a:solidFill>
                  <a:schemeClr val="bg1"/>
                </a:solidFill>
              </a:rPr>
              <a:t>Fisheries and Oceans Canada, Northeast Pacific Seamount Expedition partners, and Ocean Exploration Trust</a:t>
            </a:r>
          </a:p>
        </p:txBody>
      </p:sp>
      <p:sp>
        <p:nvSpPr>
          <p:cNvPr id="7" name="TextBox 6">
            <a:extLst>
              <a:ext uri="{FF2B5EF4-FFF2-40B4-BE49-F238E27FC236}">
                <a16:creationId xmlns:a16="http://schemas.microsoft.com/office/drawing/2014/main" id="{16A2779F-B049-4D86-A46E-02C4525F2435}"/>
              </a:ext>
            </a:extLst>
          </p:cNvPr>
          <p:cNvSpPr txBox="1"/>
          <p:nvPr/>
        </p:nvSpPr>
        <p:spPr>
          <a:xfrm>
            <a:off x="496242" y="1572349"/>
            <a:ext cx="3079165" cy="3754874"/>
          </a:xfrm>
          <a:prstGeom prst="rect">
            <a:avLst/>
          </a:prstGeom>
          <a:noFill/>
        </p:spPr>
        <p:txBody>
          <a:bodyPr wrap="square" rtlCol="0">
            <a:spAutoFit/>
          </a:bodyPr>
          <a:lstStyle/>
          <a:p>
            <a:pPr algn="l"/>
            <a:r>
              <a:rPr lang="en-US" sz="2000" b="1" i="0" u="none" strike="noStrike" baseline="0%" dirty="0">
                <a:cs typeface="Calibri" panose="020F0502020204030204" pitchFamily="34" charset="0"/>
              </a:rPr>
              <a:t>Timeline for approval of Activity Plan</a:t>
            </a:r>
          </a:p>
          <a:p>
            <a:pPr algn="l"/>
            <a:endParaRPr lang="en-US" sz="1800" b="0" i="0" u="none" strike="noStrike" baseline="0%" dirty="0">
              <a:cs typeface="Calibri" panose="020F0502020204030204" pitchFamily="34" charset="0"/>
            </a:endParaRPr>
          </a:p>
          <a:p>
            <a:pPr algn="l"/>
            <a:r>
              <a:rPr lang="en-US" sz="2000" b="0" i="0" u="none" strike="noStrike" baseline="0%" dirty="0">
                <a:cs typeface="Calibri" panose="020F0502020204030204" pitchFamily="34" charset="0"/>
              </a:rPr>
              <a:t>3. The Minister’s decision must be made within:</a:t>
            </a:r>
          </a:p>
          <a:p>
            <a:pPr algn="l"/>
            <a:r>
              <a:rPr lang="en-US" sz="2000" b="0" i="0" u="none" strike="noStrike" baseline="0%" dirty="0">
                <a:cs typeface="Calibri" panose="020F0502020204030204" pitchFamily="34" charset="0"/>
              </a:rPr>
              <a:t>(a) 90 days after the day on which the plan is received;</a:t>
            </a:r>
          </a:p>
          <a:p>
            <a:pPr algn="l"/>
            <a:r>
              <a:rPr lang="en-US" sz="2000" b="0" i="0" u="none" strike="noStrike" baseline="0%" dirty="0">
                <a:cs typeface="Calibri" panose="020F0502020204030204" pitchFamily="34" charset="0"/>
              </a:rPr>
              <a:t>or</a:t>
            </a:r>
          </a:p>
          <a:p>
            <a:pPr algn="l"/>
            <a:r>
              <a:rPr lang="en-US" sz="2000" b="0" i="0" u="none" strike="noStrike" baseline="0%" dirty="0">
                <a:cs typeface="Calibri" panose="020F0502020204030204" pitchFamily="34" charset="0"/>
              </a:rPr>
              <a:t>(b) if amendments to the plan are made, 90 days after the day on which the amended plan is received.</a:t>
            </a:r>
            <a:endParaRPr lang="en-CA" sz="2000" dirty="0">
              <a:highlight>
                <a:srgbClr val="FFFF00"/>
              </a:highlight>
              <a:cs typeface="Calibri" panose="020F0502020204030204" pitchFamily="34" charset="0"/>
            </a:endParaRPr>
          </a:p>
        </p:txBody>
      </p:sp>
    </p:spTree>
    <p:extLst>
      <p:ext uri="{BB962C8B-B14F-4D97-AF65-F5344CB8AC3E}">
        <p14:creationId xmlns:p14="http://schemas.microsoft.com/office/powerpoint/2010/main" val="2400634877"/>
      </p:ext>
    </p:extLst>
  </p:cSld>
  <p:clrMapOvr>
    <a:masterClrMapping/>
  </p:clrMapOvr>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33899"/>
            <a:ext cx="8321040" cy="516058"/>
          </a:xfrm>
        </p:spPr>
        <p:txBody>
          <a:bodyPr>
            <a:noAutofit/>
          </a:bodyPr>
          <a:lstStyle/>
          <a:p>
            <a:r>
              <a:rPr lang="en-CA" sz="4000" dirty="0">
                <a:latin typeface="Calibri" panose="020F0502020204030204" pitchFamily="34" charset="0"/>
                <a:cs typeface="Calibri" panose="020F0502020204030204" pitchFamily="34" charset="0"/>
              </a:rPr>
              <a:t>Activity Report</a:t>
            </a:r>
          </a:p>
        </p:txBody>
      </p:sp>
      <p:sp>
        <p:nvSpPr>
          <p:cNvPr id="3" name="Content Placeholder 2"/>
          <p:cNvSpPr>
            <a:spLocks noGrp="1"/>
          </p:cNvSpPr>
          <p:nvPr>
            <p:ph idx="1"/>
          </p:nvPr>
        </p:nvSpPr>
        <p:spPr>
          <a:xfrm>
            <a:off x="457201" y="1229254"/>
            <a:ext cx="8321040" cy="3817621"/>
          </a:xfrm>
        </p:spPr>
        <p:txBody>
          <a:bodyPr/>
          <a:lstStyle/>
          <a:p>
            <a:pPr marL="0" indent="0">
              <a:spcAft>
                <a:spcPts val="300"/>
              </a:spcAft>
              <a:buNone/>
            </a:pPr>
            <a:r>
              <a:rPr lang="en-US" sz="1800" b="1" i="0" dirty="0">
                <a:solidFill>
                  <a:srgbClr val="333333"/>
                </a:solidFill>
                <a:effectLst/>
                <a:latin typeface="Calibri" panose="020F0502020204030204" pitchFamily="34" charset="0"/>
                <a:cs typeface="Calibri" panose="020F0502020204030204" pitchFamily="34" charset="0"/>
              </a:rPr>
              <a:t>Activity Report</a:t>
            </a:r>
          </a:p>
          <a:p>
            <a:pPr marL="0" indent="0">
              <a:spcAft>
                <a:spcPts val="300"/>
              </a:spcAft>
              <a:buNone/>
            </a:pPr>
            <a:r>
              <a:rPr lang="en-US" sz="1650" b="1" dirty="0">
                <a:solidFill>
                  <a:srgbClr val="333333"/>
                </a:solidFill>
                <a:latin typeface="Calibri" panose="020F0502020204030204" pitchFamily="34" charset="0"/>
                <a:cs typeface="Calibri" panose="020F0502020204030204" pitchFamily="34" charset="0"/>
              </a:rPr>
              <a:t>8</a:t>
            </a:r>
            <a:r>
              <a:rPr lang="en-US" sz="1650" b="1" i="0" dirty="0">
                <a:solidFill>
                  <a:srgbClr val="333333"/>
                </a:solidFill>
                <a:effectLst/>
                <a:latin typeface="Calibri" panose="020F0502020204030204" pitchFamily="34" charset="0"/>
                <a:cs typeface="Calibri" panose="020F0502020204030204" pitchFamily="34" charset="0"/>
              </a:rPr>
              <a:t> (1)</a:t>
            </a:r>
            <a:r>
              <a:rPr lang="en-US" sz="1650" i="0" dirty="0">
                <a:solidFill>
                  <a:srgbClr val="333333"/>
                </a:solidFill>
                <a:effectLst/>
                <a:latin typeface="Calibri" panose="020F0502020204030204" pitchFamily="34" charset="0"/>
                <a:cs typeface="Calibri" panose="020F0502020204030204" pitchFamily="34" charset="0"/>
              </a:rPr>
              <a:t> If the Minister approves an activity plan, the person who submitted it must provide the Minister with an activity report within 90 days after the last day of the activity and the report must contain</a:t>
            </a:r>
            <a:endParaRPr lang="en-US" sz="1650" i="0" dirty="0">
              <a:solidFill>
                <a:srgbClr val="000000"/>
              </a:solidFill>
              <a:effectLst/>
              <a:latin typeface="Calibri" panose="020F0502020204030204" pitchFamily="34" charset="0"/>
              <a:cs typeface="Calibri" panose="020F0502020204030204" pitchFamily="34" charset="0"/>
            </a:endParaRP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the data collected during the activity;</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the type and quantity of any sample that was collected, the date of collection and the geographic coordinates of the sampling site;</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an evaluation of the effectiveness of any measures taken to monitor, avoid, minimize or mitigate the adverse environmental effects of the activity; and</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a description of any event that occurred during the activity and that was not anticipated in the activity plan, if the event could result in the disturbance, damage, destruction or removal from the Marine Protected Area of any living marine organism or any part of its habitat.</a:t>
            </a:r>
            <a:endParaRPr lang="en-US" sz="1650" u="sng" dirty="0">
              <a:solidFill>
                <a:srgbClr val="333333"/>
              </a:solidFill>
              <a:latin typeface="Calibri" panose="020F0502020204030204" pitchFamily="34" charset="0"/>
              <a:cs typeface="Calibri" panose="020F0502020204030204" pitchFamily="34" charset="0"/>
            </a:endParaRPr>
          </a:p>
          <a:p>
            <a:pPr marL="0" indent="0" algn="l">
              <a:buNone/>
            </a:pPr>
            <a:r>
              <a:rPr lang="en-US" sz="1800" b="1" i="0" dirty="0">
                <a:solidFill>
                  <a:srgbClr val="333333"/>
                </a:solidFill>
                <a:effectLst/>
                <a:latin typeface="Calibri" panose="020F0502020204030204" pitchFamily="34" charset="0"/>
                <a:cs typeface="Calibri" panose="020F0502020204030204" pitchFamily="34" charset="0"/>
              </a:rPr>
              <a:t>Studies, reports or other publications</a:t>
            </a:r>
            <a:endParaRPr lang="en-US" sz="1800" b="0" i="0" dirty="0">
              <a:solidFill>
                <a:srgbClr val="333333"/>
              </a:solidFill>
              <a:effectLst/>
              <a:latin typeface="Calibri" panose="020F0502020204030204" pitchFamily="34" charset="0"/>
              <a:cs typeface="Calibri" panose="020F0502020204030204" pitchFamily="34" charset="0"/>
            </a:endParaRPr>
          </a:p>
          <a:p>
            <a:pPr marL="0" indent="0" algn="l">
              <a:buNone/>
            </a:pPr>
            <a:r>
              <a:rPr lang="en-US" sz="1650" b="1" i="0" dirty="0">
                <a:solidFill>
                  <a:srgbClr val="333333"/>
                </a:solidFill>
                <a:effectLst/>
                <a:latin typeface="Calibri" panose="020F0502020204030204" pitchFamily="34" charset="0"/>
                <a:cs typeface="Calibri" panose="020F0502020204030204" pitchFamily="34" charset="0"/>
              </a:rPr>
              <a:t>(2) </a:t>
            </a:r>
            <a:r>
              <a:rPr lang="en-US" sz="1650" i="0" dirty="0">
                <a:solidFill>
                  <a:srgbClr val="333333"/>
                </a:solidFill>
                <a:effectLst/>
                <a:latin typeface="Calibri" panose="020F0502020204030204" pitchFamily="34" charset="0"/>
                <a:cs typeface="Calibri" panose="020F0502020204030204" pitchFamily="34" charset="0"/>
              </a:rPr>
              <a:t>The person must also provide the Minister with a copy of any study, report or other publication that results from the activity and is related to the conservation and protection of the Marine Protected Area. The study, report or other publication must be provided within 90 days after the day on which it is published.</a:t>
            </a:r>
          </a:p>
          <a:p>
            <a:pPr marL="971550" lvl="1" indent="-514350">
              <a:buFont typeface="+mj-lt"/>
              <a:buAutoNum type="alphaLcPeriod"/>
            </a:pPr>
            <a:endParaRPr lang="en-US" sz="1100" b="0" i="0" dirty="0">
              <a:solidFill>
                <a:srgbClr val="333333"/>
              </a:solidFill>
              <a:effectLst/>
              <a:latin typeface="Noto Sans" panose="020B0502040504020204" pitchFamily="34" charset="0"/>
            </a:endParaRPr>
          </a:p>
        </p:txBody>
      </p:sp>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
              </a:lnSpc>
              <a:spcBef>
                <a:spcPct val="0%"/>
              </a:spcBef>
              <a:spcAft>
                <a:spcPct val="0%"/>
              </a:spcAft>
              <a:buClrTx/>
              <a:buSzTx/>
              <a:buFontTx/>
              <a:buNone/>
              <a:tabLst/>
              <a:defRPr/>
            </a:pPr>
            <a:fld id="{78075564-AF6E-40FC-905A-F6C5E8D29614}" type="slidenum">
              <a:rPr kumimoji="0" lang="en-US" altLang="en-US" sz="1200" b="0" i="0" u="none" strike="noStrike" kern="1200" cap="none" spc="0" normalizeH="0" baseline="0%" noProof="0" smtClean="0">
                <a:ln>
                  <a:noFill/>
                </a:ln>
                <a:solidFill>
                  <a:srgbClr val="7F7F7F"/>
                </a:solidFill>
                <a:effectLst/>
                <a:uLnTx/>
                <a:uFillTx/>
                <a:latin typeface="Century Gothic" panose="020B0502020202020204" pitchFamily="34" charset="0"/>
                <a:ea typeface="ヒラギノ角ゴ Pro W3" pitchFamily="127" charset="-128"/>
                <a:cs typeface="+mn-cs"/>
              </a:rPr>
              <a:pPr marL="0" marR="0" lvl="0" indent="0" algn="l" defTabSz="457200" rtl="0" eaLnBrk="1" fontAlgn="base" latinLnBrk="0" hangingPunct="1">
                <a:lnSpc>
                  <a:spcPct val="1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7F7F7F"/>
              </a:solidFill>
              <a:effectLst/>
              <a:uLnTx/>
              <a:uFillTx/>
              <a:latin typeface="Century Gothic" panose="020B0502020202020204" pitchFamily="34" charset="0"/>
              <a:ea typeface="ヒラギノ角ゴ Pro W3" pitchFamily="127" charset="-128"/>
              <a:cs typeface="+mn-cs"/>
            </a:endParaRPr>
          </a:p>
        </p:txBody>
      </p:sp>
    </p:spTree>
    <p:extLst>
      <p:ext uri="{BB962C8B-B14F-4D97-AF65-F5344CB8AC3E}">
        <p14:creationId xmlns:p14="http://schemas.microsoft.com/office/powerpoint/2010/main" val="3451570623"/>
      </p:ext>
    </p:extLst>
  </p:cSld>
  <p:clrMapOvr>
    <a:masterClrMapping/>
  </p:clrMapOvr>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Helpful Reminders </a:t>
            </a: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16</a:t>
            </a:fld>
            <a:endParaRPr lang="en-US" altLang="en-US" dirty="0"/>
          </a:p>
        </p:txBody>
      </p:sp>
      <p:sp>
        <p:nvSpPr>
          <p:cNvPr id="5" name="Text Placeholder 2">
            <a:extLst>
              <a:ext uri="{FF2B5EF4-FFF2-40B4-BE49-F238E27FC236}">
                <a16:creationId xmlns:a16="http://schemas.microsoft.com/office/drawing/2014/main" id="{F36144A7-ECE2-4D89-ABDC-72AE692E83A5}"/>
              </a:ext>
            </a:extLst>
          </p:cNvPr>
          <p:cNvSpPr>
            <a:spLocks noGrp="1"/>
          </p:cNvSpPr>
          <p:nvPr>
            <p:ph idx="1"/>
          </p:nvPr>
        </p:nvSpPr>
        <p:spPr>
          <a:xfrm>
            <a:off x="287338" y="1436688"/>
            <a:ext cx="8399462" cy="5284787"/>
          </a:xfrm>
        </p:spPr>
        <p:txBody>
          <a:bodyPr/>
          <a:lstStyle/>
          <a:p>
            <a:pPr marL="617608" indent="-457200">
              <a:spcBef>
                <a:spcPts val="0"/>
              </a:spcBef>
              <a:spcAft>
                <a:spcPts val="600"/>
              </a:spcAft>
              <a:buClr>
                <a:srgbClr val="0070C0"/>
              </a:buClr>
              <a:buSzPct val="80%"/>
              <a:buFont typeface="+mj-lt"/>
              <a:buAutoNum type="arabicPeriod"/>
            </a:pPr>
            <a:r>
              <a:rPr lang="en-US" sz="2800" dirty="0">
                <a:solidFill>
                  <a:schemeClr val="tx1"/>
                </a:solidFill>
                <a:latin typeface="Calibri" panose="020F0502020204030204" pitchFamily="34" charset="0"/>
                <a:cs typeface="Calibri" panose="020F0502020204030204" pitchFamily="34" charset="0"/>
              </a:rPr>
              <a:t>Clearly describe proposed activities</a:t>
            </a:r>
          </a:p>
          <a:p>
            <a:pPr marL="617608" indent="-457200">
              <a:spcBef>
                <a:spcPts val="0"/>
              </a:spcBef>
              <a:spcAft>
                <a:spcPts val="600"/>
              </a:spcAft>
              <a:buClr>
                <a:srgbClr val="0070C0"/>
              </a:buClr>
              <a:buSzPct val="80%"/>
              <a:buFont typeface="+mj-lt"/>
              <a:buAutoNum type="arabicPeriod"/>
            </a:pPr>
            <a:r>
              <a:rPr lang="en-US" sz="2800" dirty="0">
                <a:solidFill>
                  <a:schemeClr val="tx1"/>
                </a:solidFill>
                <a:latin typeface="Calibri" panose="020F0502020204030204" pitchFamily="34" charset="0"/>
                <a:cs typeface="Calibri" panose="020F0502020204030204" pitchFamily="34" charset="0"/>
              </a:rPr>
              <a:t>Clearly describe risks and how they will be mitigated</a:t>
            </a:r>
          </a:p>
          <a:p>
            <a:pPr marL="617608" indent="-457200">
              <a:spcBef>
                <a:spcPts val="0"/>
              </a:spcBef>
              <a:spcAft>
                <a:spcPts val="600"/>
              </a:spcAft>
              <a:buClr>
                <a:srgbClr val="0070C0"/>
              </a:buClr>
              <a:buSzPct val="80%"/>
              <a:buFont typeface="+mj-lt"/>
              <a:buAutoNum type="arabicPeriod"/>
            </a:pPr>
            <a:r>
              <a:rPr lang="en-US" sz="2800" dirty="0">
                <a:solidFill>
                  <a:schemeClr val="tx1"/>
                </a:solidFill>
                <a:latin typeface="Calibri" panose="020F0502020204030204" pitchFamily="34" charset="0"/>
                <a:cs typeface="Calibri" panose="020F0502020204030204" pitchFamily="34" charset="0"/>
              </a:rPr>
              <a:t>Describe previous similar activities to assist with assessment of cumulative risks</a:t>
            </a:r>
          </a:p>
          <a:p>
            <a:pPr marL="617608" indent="-457200">
              <a:spcBef>
                <a:spcPts val="0"/>
              </a:spcBef>
              <a:spcAft>
                <a:spcPts val="600"/>
              </a:spcAft>
              <a:buClr>
                <a:srgbClr val="0070C0"/>
              </a:buClr>
              <a:buSzPct val="80%"/>
              <a:buFont typeface="+mj-lt"/>
              <a:buAutoNum type="arabicPeriod"/>
            </a:pPr>
            <a:r>
              <a:rPr lang="en-US" sz="2800" dirty="0">
                <a:solidFill>
                  <a:schemeClr val="tx1"/>
                </a:solidFill>
                <a:latin typeface="Calibri" panose="020F0502020204030204" pitchFamily="34" charset="0"/>
                <a:cs typeface="Calibri" panose="020F0502020204030204" pitchFamily="34" charset="0"/>
              </a:rPr>
              <a:t>Photos, schematics, drawings, maps are encouraged</a:t>
            </a: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37189EB-9A9F-414B-BEE4-0F547CE8970D}"/>
              </a:ext>
            </a:extLst>
          </p:cNvPr>
          <p:cNvPicPr>
            <a:picLocks noChangeAspect="1"/>
          </p:cNvPicPr>
          <p:nvPr/>
        </p:nvPicPr>
        <p:blipFill>
          <a:blip r:embed="rId3"/>
          <a:stretch>
            <a:fillRect/>
          </a:stretch>
        </p:blipFill>
        <p:spPr>
          <a:xfrm>
            <a:off x="5096317" y="4242380"/>
            <a:ext cx="3461479" cy="1460460"/>
          </a:xfrm>
          <a:prstGeom prst="rect">
            <a:avLst/>
          </a:prstGeom>
        </p:spPr>
      </p:pic>
      <p:sp>
        <p:nvSpPr>
          <p:cNvPr id="8" name="Rectangle 7">
            <a:extLst>
              <a:ext uri="{FF2B5EF4-FFF2-40B4-BE49-F238E27FC236}">
                <a16:creationId xmlns:a16="http://schemas.microsoft.com/office/drawing/2014/main" id="{2946B78E-74A8-4209-BF80-C8F379B70007}"/>
              </a:ext>
            </a:extLst>
          </p:cNvPr>
          <p:cNvSpPr/>
          <p:nvPr/>
        </p:nvSpPr>
        <p:spPr>
          <a:xfrm rot="663826">
            <a:off x="4815249" y="4463645"/>
            <a:ext cx="3527031" cy="909223"/>
          </a:xfrm>
          <a:prstGeom prst="rect">
            <a:avLst/>
          </a:prstGeom>
        </p:spPr>
        <p:txBody>
          <a:bodyPr wrap="square">
            <a:spAutoFit/>
          </a:bodyPr>
          <a:lstStyle/>
          <a:p>
            <a:pPr lvl="1" algn="ctr" defTabSz="457200">
              <a:lnSpc>
                <a:spcPct val="115%"/>
              </a:lnSpc>
              <a:buClrTx/>
              <a:buSzPct val="100%"/>
              <a:buFontTx/>
              <a:buNone/>
            </a:pPr>
            <a:r>
              <a:rPr lang="en-CA" sz="2400" b="1" kern="1200" dirty="0">
                <a:solidFill>
                  <a:srgbClr val="3494BA">
                    <a:lumMod val="50%"/>
                  </a:srgbClr>
                </a:solidFill>
                <a:latin typeface="Raleway" panose="020B0604020202020204" charset="0"/>
                <a:ea typeface="Calibri"/>
                <a:cs typeface="Times New Roman"/>
              </a:rPr>
              <a:t>Reach out to us with questions!</a:t>
            </a:r>
          </a:p>
        </p:txBody>
      </p:sp>
      <p:pic>
        <p:nvPicPr>
          <p:cNvPr id="6" name="Picture 5" descr="A crab on a sponge&#10;&#10;Description automatically generated">
            <a:extLst>
              <a:ext uri="{FF2B5EF4-FFF2-40B4-BE49-F238E27FC236}">
                <a16:creationId xmlns:a16="http://schemas.microsoft.com/office/drawing/2014/main" id="{706DE0BA-2395-625D-0960-AE8A40D754E2}"/>
              </a:ext>
            </a:extLst>
          </p:cNvPr>
          <p:cNvPicPr>
            <a:picLocks noChangeAspect="1"/>
          </p:cNvPicPr>
          <p:nvPr/>
        </p:nvPicPr>
        <p:blipFill>
          <a:blip r:embed="rId4"/>
          <a:stretch>
            <a:fillRect/>
          </a:stretch>
        </p:blipFill>
        <p:spPr>
          <a:xfrm>
            <a:off x="948532" y="3905318"/>
            <a:ext cx="4001758" cy="2250989"/>
          </a:xfrm>
          <a:prstGeom prst="rect">
            <a:avLst/>
          </a:prstGeom>
        </p:spPr>
      </p:pic>
    </p:spTree>
    <p:extLst>
      <p:ext uri="{BB962C8B-B14F-4D97-AF65-F5344CB8AC3E}">
        <p14:creationId xmlns:p14="http://schemas.microsoft.com/office/powerpoint/2010/main" val="33876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
                                          <p:val>
                                            <p:strVal val="#ppt_w"/>
                                          </p:val>
                                        </p:tav>
                                      </p:tavLst>
                                    </p:anim>
                                    <p:anim calcmode="lin" valueType="num">
                                      <p:cBhvr>
                                        <p:cTn id="8" dur="250" fill="hold"/>
                                        <p:tgtEl>
                                          <p:spTgt spid="8"/>
                                        </p:tgtEl>
                                        <p:attrNameLst>
                                          <p:attrName>ppt_h</p:attrName>
                                        </p:attrNameLst>
                                      </p:cBhvr>
                                      <p:tavLst>
                                        <p:tav tm="0%">
                                          <p:val>
                                            <p:fltVal val="0"/>
                                          </p:val>
                                        </p:tav>
                                        <p:tav tm="100%">
                                          <p:val>
                                            <p:strVal val="#ppt_h"/>
                                          </p:val>
                                        </p:tav>
                                      </p:tavLst>
                                    </p:anim>
                                    <p:anim calcmode="lin" valueType="num">
                                      <p:cBhvr>
                                        <p:cTn id="9" dur="250" fill="hold"/>
                                        <p:tgtEl>
                                          <p:spTgt spid="8"/>
                                        </p:tgtEl>
                                        <p:attrNameLst>
                                          <p:attrName>style.rotation</p:attrName>
                                        </p:attrNameLst>
                                      </p:cBhvr>
                                      <p:tavLst>
                                        <p:tav tm="0%">
                                          <p:val>
                                            <p:fltVal val="90"/>
                                          </p:val>
                                        </p:tav>
                                        <p:tav tm="100%">
                                          <p:val>
                                            <p:fltVal val="0"/>
                                          </p:val>
                                        </p:tav>
                                      </p:tavLst>
                                    </p:anim>
                                    <p:animEffect transition="in" filter="fade">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5EA3-6693-43E1-977E-F1DEA966C11F}"/>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Where to Find More Information </a:t>
            </a:r>
          </a:p>
        </p:txBody>
      </p:sp>
      <p:sp>
        <p:nvSpPr>
          <p:cNvPr id="3" name="Slide Number Placeholder 2">
            <a:extLst>
              <a:ext uri="{FF2B5EF4-FFF2-40B4-BE49-F238E27FC236}">
                <a16:creationId xmlns:a16="http://schemas.microsoft.com/office/drawing/2014/main" id="{9A35512A-3269-411F-9F37-2EB8E59F5F95}"/>
              </a:ext>
            </a:extLst>
          </p:cNvPr>
          <p:cNvSpPr>
            <a:spLocks noGrp="1"/>
          </p:cNvSpPr>
          <p:nvPr>
            <p:ph type="sldNum" sz="quarter" idx="10"/>
          </p:nvPr>
        </p:nvSpPr>
        <p:spPr/>
        <p:txBody>
          <a:bodyPr/>
          <a:lstStyle/>
          <a:p>
            <a:fld id="{7D325CEB-1D58-4033-B3AA-47E6E8AA1651}" type="slidenum">
              <a:rPr lang="en-US" altLang="en-US" smtClean="0"/>
              <a:pPr/>
              <a:t>17</a:t>
            </a:fld>
            <a:endParaRPr lang="en-US" altLang="en-US"/>
          </a:p>
        </p:txBody>
      </p:sp>
      <p:sp>
        <p:nvSpPr>
          <p:cNvPr id="5" name="TextBox 4">
            <a:extLst>
              <a:ext uri="{FF2B5EF4-FFF2-40B4-BE49-F238E27FC236}">
                <a16:creationId xmlns:a16="http://schemas.microsoft.com/office/drawing/2014/main" id="{01DEDBC8-0339-41BD-A6F9-3F9563BB45A2}"/>
              </a:ext>
            </a:extLst>
          </p:cNvPr>
          <p:cNvSpPr txBox="1"/>
          <p:nvPr/>
        </p:nvSpPr>
        <p:spPr>
          <a:xfrm>
            <a:off x="948532" y="1678148"/>
            <a:ext cx="7233780" cy="4678204"/>
          </a:xfrm>
          <a:prstGeom prst="rect">
            <a:avLst/>
          </a:prstGeom>
          <a:noFill/>
        </p:spPr>
        <p:txBody>
          <a:bodyPr wrap="square">
            <a:spAutoFit/>
          </a:bodyPr>
          <a:lstStyle/>
          <a:p>
            <a:r>
              <a:rPr lang="en-US" sz="2000" b="1" dirty="0">
                <a:solidFill>
                  <a:schemeClr val="tx1"/>
                </a:solidFill>
                <a:latin typeface="Calibri" panose="020F0502020204030204" pitchFamily="34" charset="0"/>
                <a:cs typeface="Calibri" panose="020F0502020204030204" pitchFamily="34" charset="0"/>
              </a:rPr>
              <a:t>*</a:t>
            </a:r>
            <a:r>
              <a:rPr lang="en-US" sz="2000" b="1" dirty="0" err="1">
                <a:solidFill>
                  <a:schemeClr val="tx1"/>
                </a:solidFill>
                <a:latin typeface="Calibri" panose="020F0502020204030204" pitchFamily="34" charset="0"/>
                <a:cs typeface="Calibri" panose="020F0502020204030204" pitchFamily="34" charset="0"/>
              </a:rPr>
              <a:t>ThT</a:t>
            </a:r>
            <a:r>
              <a:rPr lang="en-US" sz="2000" b="1" dirty="0">
                <a:solidFill>
                  <a:schemeClr val="tx1"/>
                </a:solidFill>
                <a:latin typeface="Calibri" panose="020F0502020204030204" pitchFamily="34" charset="0"/>
                <a:cs typeface="Calibri" panose="020F0502020204030204" pitchFamily="34" charset="0"/>
              </a:rPr>
              <a:t> MPA Regulations*:</a:t>
            </a:r>
            <a:endParaRPr lang="en-US" sz="2000" b="1" dirty="0">
              <a:hlinkClick r:id="rId3"/>
            </a:endParaRPr>
          </a:p>
          <a:p>
            <a:r>
              <a:rPr lang="en-US" sz="2000" dirty="0">
                <a:hlinkClick r:id="rId4"/>
              </a:rPr>
              <a:t>Canada Gazette, Part 2, Volume 158, Number 13: </a:t>
            </a:r>
            <a:r>
              <a:rPr lang="en-US" sz="2000" dirty="0" err="1">
                <a:hlinkClick r:id="rId4"/>
              </a:rPr>
              <a:t>Tang.ɢwan</a:t>
            </a:r>
            <a:r>
              <a:rPr lang="en-US" sz="2000" dirty="0">
                <a:hlinkClick r:id="rId4"/>
              </a:rPr>
              <a:t> {|</a:t>
            </a:r>
            <a:r>
              <a:rPr lang="en-US" sz="2000" dirty="0" err="1">
                <a:hlinkClick r:id="rId4"/>
              </a:rPr>
              <a:t>mdash</a:t>
            </a:r>
            <a:r>
              <a:rPr lang="en-US" sz="2000" dirty="0">
                <a:hlinkClick r:id="rId4"/>
              </a:rPr>
              <a:t>|} </a:t>
            </a:r>
            <a:r>
              <a:rPr lang="en-US" sz="2000" dirty="0" err="1">
                <a:hlinkClick r:id="rId4"/>
              </a:rPr>
              <a:t>ḥačxwiqak</a:t>
            </a:r>
            <a:r>
              <a:rPr lang="en-US" sz="2000" dirty="0">
                <a:hlinkClick r:id="rId4"/>
              </a:rPr>
              <a:t> {|</a:t>
            </a:r>
            <a:r>
              <a:rPr lang="en-US" sz="2000" dirty="0" err="1">
                <a:hlinkClick r:id="rId4"/>
              </a:rPr>
              <a:t>mdash</a:t>
            </a:r>
            <a:r>
              <a:rPr lang="en-US" sz="2000" dirty="0">
                <a:hlinkClick r:id="rId4"/>
              </a:rPr>
              <a:t>|} </a:t>
            </a:r>
            <a:r>
              <a:rPr lang="en-US" sz="2000" dirty="0" err="1">
                <a:hlinkClick r:id="rId4"/>
              </a:rPr>
              <a:t>Tsig̱is</a:t>
            </a:r>
            <a:r>
              <a:rPr lang="en-US" sz="2000" dirty="0">
                <a:hlinkClick r:id="rId4"/>
              </a:rPr>
              <a:t> Marine Protected Area Regulations</a:t>
            </a:r>
            <a:endParaRPr lang="en-US" sz="2000" dirty="0">
              <a:hlinkClick r:id="rId3"/>
            </a:endParaRPr>
          </a:p>
          <a:p>
            <a:endParaRPr lang="en-US" sz="2000" dirty="0">
              <a:hlinkClick r:id="rId3"/>
            </a:endParaRPr>
          </a:p>
          <a:p>
            <a:r>
              <a:rPr lang="en-US" sz="2000" b="1" dirty="0">
                <a:solidFill>
                  <a:schemeClr val="tx1"/>
                </a:solidFill>
                <a:latin typeface="Calibri" panose="020F0502020204030204" pitchFamily="34" charset="0"/>
                <a:cs typeface="Calibri" panose="020F0502020204030204" pitchFamily="34" charset="0"/>
              </a:rPr>
              <a:t>*</a:t>
            </a:r>
            <a:r>
              <a:rPr lang="en-US" sz="2000" b="1" dirty="0" err="1">
                <a:solidFill>
                  <a:schemeClr val="tx1"/>
                </a:solidFill>
                <a:latin typeface="Calibri" panose="020F0502020204030204" pitchFamily="34" charset="0"/>
                <a:cs typeface="Calibri" panose="020F0502020204030204" pitchFamily="34" charset="0"/>
              </a:rPr>
              <a:t>ThT</a:t>
            </a:r>
            <a:r>
              <a:rPr lang="en-US" sz="2000" b="1" dirty="0">
                <a:solidFill>
                  <a:schemeClr val="tx1"/>
                </a:solidFill>
                <a:latin typeface="Calibri" panose="020F0502020204030204" pitchFamily="34" charset="0"/>
                <a:cs typeface="Calibri" panose="020F0502020204030204" pitchFamily="34" charset="0"/>
              </a:rPr>
              <a:t> MPA website*:</a:t>
            </a:r>
            <a:endParaRPr lang="en-US" sz="2000" b="1" dirty="0">
              <a:hlinkClick r:id="rId3"/>
            </a:endParaRPr>
          </a:p>
          <a:p>
            <a:r>
              <a:rPr lang="en-US" sz="2000" dirty="0" err="1">
                <a:hlinkClick r:id="rId3"/>
              </a:rPr>
              <a:t>Tang.ɢ̱wan</a:t>
            </a:r>
            <a:r>
              <a:rPr lang="en-US" sz="2000" dirty="0">
                <a:hlinkClick r:id="rId3"/>
              </a:rPr>
              <a:t> – </a:t>
            </a:r>
            <a:r>
              <a:rPr lang="en-US" sz="2000" dirty="0" err="1">
                <a:hlinkClick r:id="rId3"/>
              </a:rPr>
              <a:t>ḥačxwiqak</a:t>
            </a:r>
            <a:r>
              <a:rPr lang="en-US" sz="2000" dirty="0">
                <a:hlinkClick r:id="rId3"/>
              </a:rPr>
              <a:t> – </a:t>
            </a:r>
            <a:r>
              <a:rPr lang="en-US" sz="2000" dirty="0" err="1">
                <a:hlinkClick r:id="rId3"/>
              </a:rPr>
              <a:t>Tsig̱is</a:t>
            </a:r>
            <a:r>
              <a:rPr lang="en-US" sz="2000" dirty="0">
                <a:hlinkClick r:id="rId3"/>
              </a:rPr>
              <a:t> Marine Protected Area (</a:t>
            </a:r>
            <a:r>
              <a:rPr lang="en-US" sz="2000" dirty="0" err="1">
                <a:hlinkClick r:id="rId3"/>
              </a:rPr>
              <a:t>TḥT</a:t>
            </a:r>
            <a:r>
              <a:rPr lang="en-US" sz="2000" dirty="0">
                <a:hlinkClick r:id="rId3"/>
              </a:rPr>
              <a:t> MPA) (dfo-mpo.gc.ca)</a:t>
            </a:r>
            <a:endParaRPr lang="en-US" sz="2000" dirty="0"/>
          </a:p>
          <a:p>
            <a:endParaRPr lang="en-CA" sz="2000" dirty="0"/>
          </a:p>
          <a:p>
            <a:r>
              <a:rPr lang="en-CA" sz="2000" i="1" dirty="0"/>
              <a:t>Oceans Act</a:t>
            </a:r>
          </a:p>
          <a:p>
            <a:r>
              <a:rPr lang="en-US" sz="2000" dirty="0">
                <a:hlinkClick r:id="rId5"/>
              </a:rPr>
              <a:t>Oceans Act (justice.gc.ca)</a:t>
            </a:r>
            <a:endParaRPr lang="en-US" sz="2000" dirty="0"/>
          </a:p>
          <a:p>
            <a:endParaRPr lang="en-CA" sz="2000" dirty="0"/>
          </a:p>
          <a:p>
            <a:r>
              <a:rPr lang="en-CA" sz="2000" dirty="0"/>
              <a:t>MPA Protection Standard:</a:t>
            </a:r>
            <a:endParaRPr lang="en-US" sz="2000" dirty="0">
              <a:hlinkClick r:id="rId6"/>
            </a:endParaRPr>
          </a:p>
          <a:p>
            <a:r>
              <a:rPr lang="en-US" sz="2000" dirty="0">
                <a:hlinkClick r:id="rId6"/>
              </a:rPr>
              <a:t>Marine Protected Areas (MPA) Protection Standard (dfo-mpo.gc.ca)</a:t>
            </a:r>
            <a:endParaRPr lang="en-CA" sz="2000" dirty="0"/>
          </a:p>
          <a:p>
            <a:endParaRPr lang="en-CA" dirty="0"/>
          </a:p>
        </p:txBody>
      </p:sp>
    </p:spTree>
    <p:extLst>
      <p:ext uri="{BB962C8B-B14F-4D97-AF65-F5344CB8AC3E}">
        <p14:creationId xmlns:p14="http://schemas.microsoft.com/office/powerpoint/2010/main" val="3715197549"/>
      </p:ext>
    </p:extLst>
  </p:cSld>
  <p:clrMapOvr>
    <a:masterClrMapping/>
  </p:clrMapOvr>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985837"/>
          </a:xfrm>
        </p:spPr>
        <p:txBody>
          <a:bodyPr wrap="square" anchor="b">
            <a:normAutofit/>
          </a:bodyPr>
          <a:lstStyle/>
          <a:p>
            <a:r>
              <a:rPr lang="en-CA" altLang="en-US"/>
              <a:t>Contact Information</a:t>
            </a:r>
            <a:endParaRPr lang="en-CA"/>
          </a:p>
        </p:txBody>
      </p:sp>
      <p:sp>
        <p:nvSpPr>
          <p:cNvPr id="3" name="Content Placeholder 2"/>
          <p:cNvSpPr>
            <a:spLocks noGrp="1"/>
          </p:cNvSpPr>
          <p:nvPr>
            <p:ph sz="half" idx="2"/>
          </p:nvPr>
        </p:nvSpPr>
        <p:spPr>
          <a:xfrm>
            <a:off x="240632" y="1383635"/>
            <a:ext cx="8229600" cy="2298030"/>
          </a:xfrm>
        </p:spPr>
        <p:txBody>
          <a:bodyPr wrap="square" anchor="t">
            <a:normAutofit fontScale="92.5%" lnSpcReduction="20%"/>
          </a:bodyPr>
          <a:lstStyle/>
          <a:p>
            <a:pPr eaLnBrk="1" hangingPunct="1">
              <a:lnSpc>
                <a:spcPct val="90%"/>
              </a:lnSpc>
              <a:defRPr/>
            </a:pPr>
            <a:endParaRPr lang="en-CA" sz="2400" dirty="0"/>
          </a:p>
          <a:p>
            <a:pPr eaLnBrk="1" hangingPunct="1">
              <a:lnSpc>
                <a:spcPct val="90%"/>
              </a:lnSpc>
              <a:defRPr/>
            </a:pPr>
            <a:r>
              <a:rPr lang="en-CA" sz="2400" dirty="0"/>
              <a:t>James </a:t>
            </a:r>
            <a:r>
              <a:rPr lang="en-CA" sz="2400" dirty="0" err="1"/>
              <a:t>Mortimor</a:t>
            </a:r>
            <a:r>
              <a:rPr lang="en-CA" sz="2400" dirty="0"/>
              <a:t>, </a:t>
            </a:r>
            <a:r>
              <a:rPr lang="en-US" sz="2400" dirty="0"/>
              <a:t>A/ Manager – Marine Protected Area Management</a:t>
            </a:r>
          </a:p>
          <a:p>
            <a:pPr lvl="1" eaLnBrk="1" hangingPunct="1">
              <a:lnSpc>
                <a:spcPct val="90%"/>
              </a:lnSpc>
              <a:defRPr/>
            </a:pPr>
            <a:r>
              <a:rPr lang="en-CA" u="sng" dirty="0">
                <a:uFill>
                  <a:solidFill>
                    <a:srgbClr val="222290"/>
                  </a:solidFill>
                </a:uFill>
                <a:hlinkClick r:id="rId3"/>
              </a:rPr>
              <a:t>James.Mortimor@dfo-mpo.gc.ca</a:t>
            </a:r>
            <a:endParaRPr lang="en-CA" dirty="0"/>
          </a:p>
          <a:p>
            <a:pPr marL="0" indent="0" eaLnBrk="1" hangingPunct="1">
              <a:lnSpc>
                <a:spcPct val="90%"/>
              </a:lnSpc>
              <a:buNone/>
              <a:defRPr/>
            </a:pPr>
            <a:endParaRPr lang="en-CA" sz="2400" dirty="0"/>
          </a:p>
          <a:p>
            <a:pPr eaLnBrk="1" hangingPunct="1">
              <a:lnSpc>
                <a:spcPct val="90%"/>
              </a:lnSpc>
              <a:defRPr/>
            </a:pPr>
            <a:r>
              <a:rPr lang="en-CA" sz="2400" dirty="0"/>
              <a:t>Holly McCullough, Senior Biologist </a:t>
            </a:r>
          </a:p>
          <a:p>
            <a:pPr lvl="1" eaLnBrk="1" hangingPunct="1">
              <a:lnSpc>
                <a:spcPct val="90%"/>
              </a:lnSpc>
              <a:defRPr/>
            </a:pPr>
            <a:r>
              <a:rPr lang="en-CA" dirty="0">
                <a:hlinkClick r:id="rId4"/>
              </a:rPr>
              <a:t>Holly.McCullough@dfo-mpo.gc.ca</a:t>
            </a:r>
            <a:endParaRPr lang="en-CA" dirty="0"/>
          </a:p>
          <a:p>
            <a:pPr eaLnBrk="1" hangingPunct="1">
              <a:lnSpc>
                <a:spcPct val="90%"/>
              </a:lnSpc>
              <a:defRPr/>
            </a:pPr>
            <a:endParaRPr lang="en-CA" sz="2400" dirty="0"/>
          </a:p>
        </p:txBody>
      </p:sp>
      <p:sp>
        <p:nvSpPr>
          <p:cNvPr id="4" name="Slide Number Placeholder 3"/>
          <p:cNvSpPr>
            <a:spLocks noGrp="1"/>
          </p:cNvSpPr>
          <p:nvPr>
            <p:ph type="sldNum" sz="quarter" idx="10"/>
          </p:nvPr>
        </p:nvSpPr>
        <p:spPr>
          <a:xfrm>
            <a:off x="457201" y="6356352"/>
            <a:ext cx="982663" cy="365125"/>
          </a:xfrm>
        </p:spPr>
        <p:txBody>
          <a:bodyPr wrap="square" anchor="ctr">
            <a:normAutofit/>
          </a:bodyPr>
          <a:lstStyle/>
          <a:p>
            <a:pPr>
              <a:spcAft>
                <a:spcPts val="600"/>
              </a:spcAft>
            </a:pPr>
            <a:fld id="{78075564-AF6E-40FC-905A-F6C5E8D29614}" type="slidenum">
              <a:rPr lang="en-US" altLang="en-US" smtClean="0"/>
              <a:pPr>
                <a:spcAft>
                  <a:spcPts val="600"/>
                </a:spcAft>
              </a:pPr>
              <a:t>18</a:t>
            </a:fld>
            <a:endParaRPr lang="en-US" altLang="en-US"/>
          </a:p>
        </p:txBody>
      </p:sp>
      <p:pic>
        <p:nvPicPr>
          <p:cNvPr id="8" name="Picture 7" descr="A group of white sea creatures&#10;&#10;Description automatically generated">
            <a:extLst>
              <a:ext uri="{FF2B5EF4-FFF2-40B4-BE49-F238E27FC236}">
                <a16:creationId xmlns:a16="http://schemas.microsoft.com/office/drawing/2014/main" id="{1B283C3E-81F6-AA6B-6CB1-8473C100B8E9}"/>
              </a:ext>
            </a:extLst>
          </p:cNvPr>
          <p:cNvPicPr>
            <a:picLocks noChangeAspect="1"/>
          </p:cNvPicPr>
          <p:nvPr/>
        </p:nvPicPr>
        <p:blipFill>
          <a:blip r:embed="rId5"/>
          <a:stretch>
            <a:fillRect/>
          </a:stretch>
        </p:blipFill>
        <p:spPr>
          <a:xfrm>
            <a:off x="2310063" y="3804823"/>
            <a:ext cx="4090737" cy="2301039"/>
          </a:xfrm>
          <a:prstGeom prst="rect">
            <a:avLst/>
          </a:prstGeom>
        </p:spPr>
      </p:pic>
    </p:spTree>
    <p:extLst>
      <p:ext uri="{BB962C8B-B14F-4D97-AF65-F5344CB8AC3E}">
        <p14:creationId xmlns:p14="http://schemas.microsoft.com/office/powerpoint/2010/main" val="2555601054"/>
      </p:ext>
    </p:extLst>
  </p:cSld>
  <p:clrMapOvr>
    <a:masterClrMapping/>
  </p:clrMapOvr>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075564-AF6E-40FC-905A-F6C5E8D29614}" type="slidenum">
              <a:rPr lang="en-US" altLang="en-US" smtClean="0"/>
              <a:pPr/>
              <a:t>19</a:t>
            </a:fld>
            <a:endParaRPr lang="en-US" altLang="en-US" dirty="0"/>
          </a:p>
        </p:txBody>
      </p:sp>
      <p:sp>
        <p:nvSpPr>
          <p:cNvPr id="5" name="Google Shape;304;p34">
            <a:extLst>
              <a:ext uri="{FF2B5EF4-FFF2-40B4-BE49-F238E27FC236}">
                <a16:creationId xmlns:a16="http://schemas.microsoft.com/office/drawing/2014/main" id="{F77135C8-C22D-4949-A0C3-99C54BC3B999}"/>
              </a:ext>
            </a:extLst>
          </p:cNvPr>
          <p:cNvSpPr txBox="1">
            <a:spLocks noGrp="1"/>
          </p:cNvSpPr>
          <p:nvPr>
            <p:ph type="title"/>
          </p:nvPr>
        </p:nvSpPr>
        <p:spPr>
          <a:xfrm>
            <a:off x="3045778" y="1676458"/>
            <a:ext cx="8320087" cy="515938"/>
          </a:xfrm>
          <a:prstGeom prst="rect">
            <a:avLst/>
          </a:prstGeom>
        </p:spPr>
        <p:txBody>
          <a:bodyPr spcFirstLastPara="1" wrap="square" lIns="128306" tIns="128306" rIns="128306" bIns="128306" anchor="t" anchorCtr="0">
            <a:noAutofit/>
          </a:bodyPr>
          <a:lstStyle/>
          <a:p>
            <a:r>
              <a:rPr lang="en" sz="8400" dirty="0">
                <a:solidFill>
                  <a:schemeClr val="tx1"/>
                </a:solidFill>
                <a:latin typeface="Calibri" panose="020F0502020204030204" pitchFamily="34" charset="0"/>
                <a:cs typeface="Calibri" panose="020F0502020204030204" pitchFamily="34" charset="0"/>
              </a:rPr>
              <a:t>Questions</a:t>
            </a:r>
            <a:r>
              <a:rPr lang="en" sz="8400" dirty="0">
                <a:solidFill>
                  <a:schemeClr val="tx1"/>
                </a:solidFill>
              </a:rPr>
              <a:t>?</a:t>
            </a:r>
            <a:endParaRPr sz="8400" dirty="0">
              <a:solidFill>
                <a:schemeClr val="tx1"/>
              </a:solidFill>
            </a:endParaRPr>
          </a:p>
        </p:txBody>
      </p:sp>
      <p:grpSp>
        <p:nvGrpSpPr>
          <p:cNvPr id="6" name="Google Shape;306;p34">
            <a:extLst>
              <a:ext uri="{FF2B5EF4-FFF2-40B4-BE49-F238E27FC236}">
                <a16:creationId xmlns:a16="http://schemas.microsoft.com/office/drawing/2014/main" id="{B8B00E68-4501-4885-AB86-E5A249799642}"/>
              </a:ext>
            </a:extLst>
          </p:cNvPr>
          <p:cNvGrpSpPr/>
          <p:nvPr/>
        </p:nvGrpSpPr>
        <p:grpSpPr>
          <a:xfrm>
            <a:off x="601616" y="2189221"/>
            <a:ext cx="2344272" cy="1675965"/>
            <a:chOff x="559275" y="1683950"/>
            <a:chExt cx="466500" cy="327300"/>
          </a:xfrm>
        </p:grpSpPr>
        <p:sp>
          <p:nvSpPr>
            <p:cNvPr id="7" name="Google Shape;307;p34">
              <a:extLst>
                <a:ext uri="{FF2B5EF4-FFF2-40B4-BE49-F238E27FC236}">
                  <a16:creationId xmlns:a16="http://schemas.microsoft.com/office/drawing/2014/main" id="{02A5954C-1BC9-4A83-8F2C-C94E38DA990D}"/>
                </a:ext>
              </a:extLst>
            </p:cNvPr>
            <p:cNvSpPr/>
            <p:nvPr/>
          </p:nvSpPr>
          <p:spPr>
            <a:xfrm>
              <a:off x="559275" y="1683950"/>
              <a:ext cx="466500" cy="197850"/>
            </a:xfrm>
            <a:custGeom>
              <a:avLst/>
              <a:gdLst/>
              <a:ahLst/>
              <a:cxnLst/>
              <a:rect l="0" t="0" r="0" b="0"/>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rgbClr val="00AE9D">
                <a:alpha val="83.46%"/>
              </a:srgbClr>
            </a:solidFill>
            <a:ln>
              <a:noFill/>
            </a:ln>
          </p:spPr>
          <p:txBody>
            <a:bodyPr spcFirstLastPara="1" wrap="square" lIns="91425" tIns="91425" rIns="91425" bIns="91425" anchor="ctr" anchorCtr="0">
              <a:noAutofit/>
            </a:bodyPr>
            <a:lstStyle/>
            <a:p>
              <a:endParaRPr/>
            </a:p>
          </p:txBody>
        </p:sp>
        <p:sp>
          <p:nvSpPr>
            <p:cNvPr id="8" name="Google Shape;308;p34">
              <a:extLst>
                <a:ext uri="{FF2B5EF4-FFF2-40B4-BE49-F238E27FC236}">
                  <a16:creationId xmlns:a16="http://schemas.microsoft.com/office/drawing/2014/main" id="{99073CA7-BB69-41AA-ADEB-6FA8339B7E7D}"/>
                </a:ext>
              </a:extLst>
            </p:cNvPr>
            <p:cNvSpPr/>
            <p:nvPr/>
          </p:nvSpPr>
          <p:spPr>
            <a:xfrm>
              <a:off x="559275" y="1727925"/>
              <a:ext cx="466500" cy="283325"/>
            </a:xfrm>
            <a:custGeom>
              <a:avLst/>
              <a:gdLst/>
              <a:ahLst/>
              <a:cxnLst/>
              <a:rect l="0" t="0" r="0" b="0"/>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rgbClr val="00AE9D">
                <a:alpha val="83.46%"/>
              </a:srgbClr>
            </a:solidFill>
            <a:ln>
              <a:noFill/>
            </a:ln>
          </p:spPr>
          <p:txBody>
            <a:bodyPr spcFirstLastPara="1" wrap="square" lIns="91425" tIns="91425" rIns="91425" bIns="91425" anchor="ctr" anchorCtr="0">
              <a:noAutofit/>
            </a:bodyPr>
            <a:lstStyle/>
            <a:p>
              <a:endParaRPr/>
            </a:p>
          </p:txBody>
        </p:sp>
      </p:grpSp>
      <p:sp>
        <p:nvSpPr>
          <p:cNvPr id="9" name="Google Shape;309;p34">
            <a:extLst>
              <a:ext uri="{FF2B5EF4-FFF2-40B4-BE49-F238E27FC236}">
                <a16:creationId xmlns:a16="http://schemas.microsoft.com/office/drawing/2014/main" id="{A5B1AE34-2781-41BB-B097-5A082E9CB850}"/>
              </a:ext>
            </a:extLst>
          </p:cNvPr>
          <p:cNvSpPr/>
          <p:nvPr/>
        </p:nvSpPr>
        <p:spPr>
          <a:xfrm>
            <a:off x="1578595" y="3427504"/>
            <a:ext cx="1777166" cy="1647348"/>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ABE33F">
              <a:alpha val="81.149%"/>
            </a:srgbClr>
          </a:solidFill>
          <a:ln>
            <a:noFill/>
          </a:ln>
        </p:spPr>
        <p:txBody>
          <a:bodyPr spcFirstLastPara="1" wrap="square" lIns="128306" tIns="128306" rIns="128306" bIns="128306" anchor="ctr" anchorCtr="0">
            <a:noAutofit/>
          </a:bodyPr>
          <a:lstStyle/>
          <a:p>
            <a:endParaRPr/>
          </a:p>
        </p:txBody>
      </p:sp>
      <p:pic>
        <p:nvPicPr>
          <p:cNvPr id="3" name="Picture 2" descr="A sea creature with long thin red stems&#10;&#10;Description automatically generated with medium confidence">
            <a:extLst>
              <a:ext uri="{FF2B5EF4-FFF2-40B4-BE49-F238E27FC236}">
                <a16:creationId xmlns:a16="http://schemas.microsoft.com/office/drawing/2014/main" id="{32E4A3FA-DF9B-9462-5F76-2B48B469B8B7}"/>
              </a:ext>
            </a:extLst>
          </p:cNvPr>
          <p:cNvPicPr>
            <a:picLocks noChangeAspect="1"/>
          </p:cNvPicPr>
          <p:nvPr/>
        </p:nvPicPr>
        <p:blipFill>
          <a:blip r:embed="rId3"/>
          <a:stretch>
            <a:fillRect/>
          </a:stretch>
        </p:blipFill>
        <p:spPr>
          <a:xfrm>
            <a:off x="3598493" y="3202327"/>
            <a:ext cx="4379495" cy="2463466"/>
          </a:xfrm>
          <a:prstGeom prst="rect">
            <a:avLst/>
          </a:prstGeom>
        </p:spPr>
      </p:pic>
    </p:spTree>
    <p:extLst>
      <p:ext uri="{BB962C8B-B14F-4D97-AF65-F5344CB8AC3E}">
        <p14:creationId xmlns:p14="http://schemas.microsoft.com/office/powerpoint/2010/main" val="2074315707"/>
      </p:ext>
    </p:extLst>
  </p:cSld>
  <p:clrMapOvr>
    <a:masterClrMapping/>
  </p:clrMapOvr>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Overview</a:t>
            </a:r>
          </a:p>
        </p:txBody>
      </p:sp>
      <p:sp>
        <p:nvSpPr>
          <p:cNvPr id="3" name="Content Placeholder 2"/>
          <p:cNvSpPr>
            <a:spLocks noGrp="1"/>
          </p:cNvSpPr>
          <p:nvPr>
            <p:ph idx="1"/>
          </p:nvPr>
        </p:nvSpPr>
        <p:spPr>
          <a:xfrm>
            <a:off x="287675" y="1436693"/>
            <a:ext cx="8399124" cy="5284784"/>
          </a:xfrm>
        </p:spPr>
        <p:txBody>
          <a:bodyPr/>
          <a:lstStyle/>
          <a:p>
            <a:pPr marL="285750" indent="-285750">
              <a:buFont typeface="Arial" panose="020B0604020202020204" pitchFamily="34" charset="0"/>
              <a:buChar char="•"/>
            </a:pPr>
            <a:r>
              <a:rPr lang="en-US" sz="3200" dirty="0">
                <a:solidFill>
                  <a:schemeClr val="tx1"/>
                </a:solidFill>
                <a:latin typeface="Calibri" panose="020F0502020204030204" pitchFamily="34" charset="0"/>
                <a:ea typeface="+mn-lt"/>
                <a:cs typeface="Calibri" panose="020F0502020204030204" pitchFamily="34" charset="0"/>
              </a:rPr>
              <a:t>Background for </a:t>
            </a:r>
            <a:r>
              <a:rPr lang="en-US" sz="3200" dirty="0" err="1">
                <a:solidFill>
                  <a:schemeClr val="tx1"/>
                </a:solidFill>
                <a:latin typeface="Calibri" panose="020F0502020204030204" pitchFamily="34" charset="0"/>
                <a:ea typeface="+mn-lt"/>
                <a:cs typeface="Calibri" panose="020F0502020204030204" pitchFamily="34" charset="0"/>
              </a:rPr>
              <a:t>Tang.ɢwan</a:t>
            </a:r>
            <a:r>
              <a:rPr lang="en-US" sz="3200" dirty="0">
                <a:solidFill>
                  <a:schemeClr val="tx1"/>
                </a:solidFill>
                <a:latin typeface="Calibri" panose="020F0502020204030204" pitchFamily="34" charset="0"/>
                <a:ea typeface="+mn-lt"/>
                <a:cs typeface="Calibri" panose="020F0502020204030204" pitchFamily="34" charset="0"/>
              </a:rPr>
              <a:t> - </a:t>
            </a:r>
            <a:r>
              <a:rPr lang="en-US" sz="3200" dirty="0" err="1">
                <a:solidFill>
                  <a:schemeClr val="tx1"/>
                </a:solidFill>
                <a:latin typeface="Calibri" panose="020F0502020204030204" pitchFamily="34" charset="0"/>
                <a:ea typeface="+mn-lt"/>
                <a:cs typeface="Calibri" panose="020F0502020204030204" pitchFamily="34" charset="0"/>
              </a:rPr>
              <a:t>ḥačxʷiqak</a:t>
            </a:r>
            <a:r>
              <a:rPr lang="en-US" sz="3200" dirty="0">
                <a:solidFill>
                  <a:schemeClr val="tx1"/>
                </a:solidFill>
                <a:latin typeface="Calibri" panose="020F0502020204030204" pitchFamily="34" charset="0"/>
                <a:ea typeface="+mn-lt"/>
                <a:cs typeface="Calibri" panose="020F0502020204030204" pitchFamily="34" charset="0"/>
              </a:rPr>
              <a:t> - </a:t>
            </a:r>
            <a:r>
              <a:rPr lang="en-US" sz="3200" dirty="0" err="1">
                <a:solidFill>
                  <a:schemeClr val="tx1"/>
                </a:solidFill>
                <a:latin typeface="Calibri" panose="020F0502020204030204" pitchFamily="34" charset="0"/>
                <a:ea typeface="+mn-lt"/>
                <a:cs typeface="Calibri" panose="020F0502020204030204" pitchFamily="34" charset="0"/>
              </a:rPr>
              <a:t>Tsigis</a:t>
            </a:r>
            <a:r>
              <a:rPr lang="en-US" sz="3200" dirty="0">
                <a:solidFill>
                  <a:schemeClr val="tx1"/>
                </a:solidFill>
                <a:latin typeface="Calibri" panose="020F0502020204030204" pitchFamily="34" charset="0"/>
                <a:ea typeface="+mn-lt"/>
                <a:cs typeface="Calibri" panose="020F0502020204030204" pitchFamily="34" charset="0"/>
              </a:rPr>
              <a:t> Marine Protected Area (</a:t>
            </a:r>
            <a:r>
              <a:rPr lang="en-US" sz="3200" dirty="0" err="1">
                <a:solidFill>
                  <a:schemeClr val="tx1"/>
                </a:solidFill>
                <a:latin typeface="Calibri" panose="020F0502020204030204" pitchFamily="34" charset="0"/>
                <a:ea typeface="+mn-lt"/>
                <a:cs typeface="Calibri" panose="020F0502020204030204" pitchFamily="34" charset="0"/>
              </a:rPr>
              <a:t>TḥT</a:t>
            </a:r>
            <a:r>
              <a:rPr lang="en-US" sz="3200" dirty="0">
                <a:solidFill>
                  <a:schemeClr val="tx1"/>
                </a:solidFill>
                <a:latin typeface="Calibri" panose="020F0502020204030204" pitchFamily="34" charset="0"/>
                <a:ea typeface="+mn-lt"/>
                <a:cs typeface="Calibri" panose="020F0502020204030204" pitchFamily="34" charset="0"/>
              </a:rPr>
              <a:t>- MPA)</a:t>
            </a:r>
          </a:p>
          <a:p>
            <a:pPr marL="0" indent="0">
              <a:buNone/>
            </a:pPr>
            <a:endParaRPr lang="en-US" sz="3200" dirty="0">
              <a:solidFill>
                <a:schemeClr val="tx1"/>
              </a:solidFill>
              <a:latin typeface="Calibri" panose="020F0502020204030204" pitchFamily="34" charset="0"/>
              <a:ea typeface="+mn-lt"/>
              <a:cs typeface="Calibri" panose="020F0502020204030204" pitchFamily="34" charset="0"/>
            </a:endParaRPr>
          </a:p>
          <a:p>
            <a:pPr marL="285750" indent="-285750">
              <a:buFont typeface="Arial" panose="020B0604020202020204" pitchFamily="34" charset="0"/>
              <a:buChar char="•"/>
            </a:pPr>
            <a:r>
              <a:rPr lang="en-US" sz="3200" dirty="0">
                <a:solidFill>
                  <a:schemeClr val="tx1"/>
                </a:solidFill>
                <a:latin typeface="Calibri" panose="020F0502020204030204" pitchFamily="34" charset="0"/>
                <a:ea typeface="+mn-lt"/>
                <a:cs typeface="Calibri" panose="020F0502020204030204" pitchFamily="34" charset="0"/>
              </a:rPr>
              <a:t>Regulatory Context:</a:t>
            </a:r>
          </a:p>
          <a:p>
            <a:pPr marL="400050" lvl="1" indent="0">
              <a:buNone/>
            </a:pPr>
            <a:r>
              <a:rPr lang="en-US" sz="2800" b="1" i="1" dirty="0">
                <a:solidFill>
                  <a:schemeClr val="tx1"/>
                </a:solidFill>
                <a:latin typeface="Calibri" panose="020F0502020204030204" pitchFamily="34" charset="0"/>
                <a:ea typeface="+mn-lt"/>
                <a:cs typeface="Calibri" panose="020F0502020204030204" pitchFamily="34" charset="0"/>
              </a:rPr>
              <a:t>Oceans Act</a:t>
            </a:r>
          </a:p>
          <a:p>
            <a:pPr marL="685800" lvl="1">
              <a:buFont typeface="Arial" panose="020B0604020202020204" pitchFamily="34" charset="0"/>
              <a:buChar char="•"/>
            </a:pPr>
            <a:r>
              <a:rPr lang="en-US" sz="2800" dirty="0">
                <a:solidFill>
                  <a:schemeClr val="tx1"/>
                </a:solidFill>
                <a:latin typeface="Calibri" panose="020F0502020204030204" pitchFamily="34" charset="0"/>
                <a:ea typeface="+mn-lt"/>
                <a:cs typeface="Calibri" panose="020F0502020204030204" pitchFamily="34" charset="0"/>
              </a:rPr>
              <a:t>MPA Regulations</a:t>
            </a:r>
          </a:p>
          <a:p>
            <a:pPr marL="400050" lvl="1" indent="0">
              <a:buNone/>
            </a:pPr>
            <a:r>
              <a:rPr lang="en-US" sz="2800" dirty="0">
                <a:solidFill>
                  <a:schemeClr val="tx1"/>
                </a:solidFill>
                <a:latin typeface="Calibri" panose="020F0502020204030204" pitchFamily="34" charset="0"/>
                <a:ea typeface="+mn-lt"/>
                <a:cs typeface="Calibri" panose="020F0502020204030204" pitchFamily="34" charset="0"/>
              </a:rPr>
              <a:t>			Activity Plan</a:t>
            </a:r>
          </a:p>
          <a:p>
            <a:pPr marL="685800" lvl="1">
              <a:buFont typeface="Arial" panose="020B0604020202020204" pitchFamily="34" charset="0"/>
              <a:buChar char="•"/>
            </a:pPr>
            <a:r>
              <a:rPr lang="en-US" sz="2800" dirty="0">
                <a:solidFill>
                  <a:schemeClr val="tx1"/>
                </a:solidFill>
                <a:latin typeface="Calibri" panose="020F0502020204030204" pitchFamily="34" charset="0"/>
                <a:ea typeface="+mn-lt"/>
                <a:cs typeface="Calibri" panose="020F0502020204030204" pitchFamily="34" charset="0"/>
              </a:rPr>
              <a:t>MPA Protection Standard</a:t>
            </a: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2</a:t>
            </a:fld>
            <a:endParaRPr lang="en-US" altLang="en-US" dirty="0"/>
          </a:p>
        </p:txBody>
      </p:sp>
      <p:pic>
        <p:nvPicPr>
          <p:cNvPr id="5" name="Picture 4">
            <a:extLst>
              <a:ext uri="{FF2B5EF4-FFF2-40B4-BE49-F238E27FC236}">
                <a16:creationId xmlns:a16="http://schemas.microsoft.com/office/drawing/2014/main" id="{AA35A4D3-EDA8-4E71-B335-4E651BE87C63}"/>
              </a:ext>
            </a:extLst>
          </p:cNvPr>
          <p:cNvPicPr>
            <a:picLocks noChangeAspect="1"/>
          </p:cNvPicPr>
          <p:nvPr/>
        </p:nvPicPr>
        <p:blipFill>
          <a:blip r:embed="rId3"/>
          <a:stretch>
            <a:fillRect/>
          </a:stretch>
        </p:blipFill>
        <p:spPr>
          <a:xfrm>
            <a:off x="5320145" y="3685493"/>
            <a:ext cx="3627765" cy="2670859"/>
          </a:xfrm>
          <a:prstGeom prst="rect">
            <a:avLst/>
          </a:prstGeom>
        </p:spPr>
      </p:pic>
      <p:sp>
        <p:nvSpPr>
          <p:cNvPr id="6" name="Arrow: Right 5">
            <a:extLst>
              <a:ext uri="{FF2B5EF4-FFF2-40B4-BE49-F238E27FC236}">
                <a16:creationId xmlns:a16="http://schemas.microsoft.com/office/drawing/2014/main" id="{E8A122D1-8665-B8EA-FE4B-9CA230BD37AC}"/>
              </a:ext>
            </a:extLst>
          </p:cNvPr>
          <p:cNvSpPr/>
          <p:nvPr/>
        </p:nvSpPr>
        <p:spPr>
          <a:xfrm>
            <a:off x="1029544" y="4724518"/>
            <a:ext cx="595129" cy="36512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433618"/>
      </p:ext>
    </p:extLst>
  </p:cSld>
  <p:clrMapOvr>
    <a:masterClrMapping/>
  </p:clrMapOvr>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2DD15A0-F583-35CE-0F84-C395BE585BCA}"/>
              </a:ext>
            </a:extLst>
          </p:cNvPr>
          <p:cNvPicPr>
            <a:picLocks noGrp="1" noChangeAspect="1"/>
          </p:cNvPicPr>
          <p:nvPr>
            <p:ph idx="1"/>
          </p:nvPr>
        </p:nvPicPr>
        <p:blipFill>
          <a:blip r:embed="rId3"/>
          <a:stretch>
            <a:fillRect/>
          </a:stretch>
        </p:blipFill>
        <p:spPr>
          <a:xfrm>
            <a:off x="2940247" y="1194410"/>
            <a:ext cx="3903897" cy="5053953"/>
          </a:xfrm>
          <a:prstGeom prst="rect">
            <a:avLst/>
          </a:prstGeom>
        </p:spPr>
      </p:pic>
      <p:sp>
        <p:nvSpPr>
          <p:cNvPr id="4" name="Slide Number Placeholder 3"/>
          <p:cNvSpPr>
            <a:spLocks noGrp="1"/>
          </p:cNvSpPr>
          <p:nvPr>
            <p:ph type="sldNum" sz="quarter" idx="12"/>
          </p:nvPr>
        </p:nvSpPr>
        <p:spPr>
          <a:xfrm>
            <a:off x="4724400" y="6356350"/>
            <a:ext cx="2743200" cy="365125"/>
          </a:xfrm>
          <a:prstGeom prst="rect">
            <a:avLst/>
          </a:prstGeom>
        </p:spPr>
        <p:txBody>
          <a:bodyPr vert="horz" lIns="91440" tIns="45720" rIns="91440" bIns="45720" rtlCol="0" anchor="ctr"/>
          <a:lstStyle>
            <a:defPPr>
              <a:defRPr lang="en-US"/>
            </a:defPPr>
            <a:lvl1pPr algn="ctr" rtl="0" eaLnBrk="1" fontAlgn="auto" hangingPunct="1">
              <a:spcBef>
                <a:spcPts val="0"/>
              </a:spcBef>
              <a:spcAft>
                <a:spcPts val="0"/>
              </a:spcAft>
              <a:defRPr sz="1200" kern="1200">
                <a:solidFill>
                  <a:schemeClr val="tx1">
                    <a:tint val="75%"/>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4F7F04B5-87A3-4DDA-AFFE-AA964B25BE79}" type="slidenum">
              <a:rPr lang="en-US" smtClean="0"/>
              <a:pPr>
                <a:defRPr/>
              </a:pPr>
              <a:t>20</a:t>
            </a:fld>
            <a:endParaRPr lang="en-US"/>
          </a:p>
        </p:txBody>
      </p:sp>
      <p:sp>
        <p:nvSpPr>
          <p:cNvPr id="2" name="Rectangle 1"/>
          <p:cNvSpPr/>
          <p:nvPr/>
        </p:nvSpPr>
        <p:spPr>
          <a:xfrm>
            <a:off x="323786" y="609636"/>
            <a:ext cx="8496428" cy="584775"/>
          </a:xfrm>
          <a:prstGeom prst="rect">
            <a:avLst/>
          </a:prstGeom>
        </p:spPr>
        <p:txBody>
          <a:bodyPr wrap="square">
            <a:spAutoFit/>
          </a:bodyPr>
          <a:lstStyle/>
          <a:p>
            <a:r>
              <a:rPr lang="en-US" sz="3200" dirty="0">
                <a:solidFill>
                  <a:srgbClr val="0070C0"/>
                </a:solidFill>
                <a:cs typeface="Calibri" panose="020F0502020204030204" pitchFamily="34" charset="0"/>
              </a:rPr>
              <a:t>Pacific Region </a:t>
            </a:r>
            <a:r>
              <a:rPr lang="en-US" sz="3200" i="1" dirty="0">
                <a:solidFill>
                  <a:srgbClr val="0070C0"/>
                </a:solidFill>
                <a:cs typeface="Calibri" panose="020F0502020204030204" pitchFamily="34" charset="0"/>
              </a:rPr>
              <a:t>Oceans Act </a:t>
            </a:r>
            <a:r>
              <a:rPr lang="en-US" sz="3200" dirty="0">
                <a:solidFill>
                  <a:srgbClr val="0070C0"/>
                </a:solidFill>
                <a:cs typeface="Calibri" panose="020F0502020204030204" pitchFamily="34" charset="0"/>
              </a:rPr>
              <a:t>MPAs</a:t>
            </a:r>
            <a:endParaRPr lang="fr-CA" sz="3200" dirty="0">
              <a:solidFill>
                <a:srgbClr val="0070C0"/>
              </a:solidFill>
              <a:cs typeface="Calibri" panose="020F0502020204030204" pitchFamily="34" charset="0"/>
            </a:endParaRPr>
          </a:p>
        </p:txBody>
      </p:sp>
    </p:spTree>
    <p:extLst>
      <p:ext uri="{BB962C8B-B14F-4D97-AF65-F5344CB8AC3E}">
        <p14:creationId xmlns:p14="http://schemas.microsoft.com/office/powerpoint/2010/main" val="3131074760"/>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08" y="654852"/>
            <a:ext cx="8229600" cy="516058"/>
          </a:xfrm>
        </p:spPr>
        <p:txBody>
          <a:bodyPr>
            <a:normAutofit fontScale="90%"/>
          </a:bodyPr>
          <a:lstStyle/>
          <a:p>
            <a:r>
              <a:rPr lang="en-CA" dirty="0" err="1">
                <a:latin typeface="Calibri" panose="020F0502020204030204" pitchFamily="34" charset="0"/>
                <a:cs typeface="Calibri" panose="020F0502020204030204" pitchFamily="34" charset="0"/>
              </a:rPr>
              <a:t>ThT</a:t>
            </a:r>
            <a:r>
              <a:rPr lang="en-CA" dirty="0">
                <a:latin typeface="Calibri" panose="020F0502020204030204" pitchFamily="34" charset="0"/>
                <a:cs typeface="Calibri" panose="020F0502020204030204" pitchFamily="34" charset="0"/>
              </a:rPr>
              <a:t> MPA</a:t>
            </a:r>
          </a:p>
        </p:txBody>
      </p:sp>
      <p:sp>
        <p:nvSpPr>
          <p:cNvPr id="3" name="Content Placeholder 2"/>
          <p:cNvSpPr>
            <a:spLocks noGrp="1"/>
          </p:cNvSpPr>
          <p:nvPr>
            <p:ph idx="1"/>
          </p:nvPr>
        </p:nvSpPr>
        <p:spPr>
          <a:xfrm>
            <a:off x="127643" y="1170910"/>
            <a:ext cx="4805017" cy="5284784"/>
          </a:xfrm>
        </p:spPr>
        <p:txBody>
          <a:bodyPr/>
          <a:lstStyle/>
          <a:p>
            <a:pPr eaLnBrk="1" hangingPunct="1">
              <a:defRPr/>
            </a:pPr>
            <a:r>
              <a:rPr lang="en-US" sz="2400" dirty="0">
                <a:solidFill>
                  <a:schemeClr val="tx1"/>
                </a:solidFill>
                <a:latin typeface="Calibri" panose="020F0502020204030204" pitchFamily="34" charset="0"/>
                <a:ea typeface="+mn-lt"/>
                <a:cs typeface="Calibri" panose="020F0502020204030204" pitchFamily="34" charset="0"/>
              </a:rPr>
              <a:t>Located in the EEZ, 133,017 km</a:t>
            </a:r>
            <a:r>
              <a:rPr lang="en-US" sz="2400" baseline="30%" dirty="0">
                <a:solidFill>
                  <a:schemeClr val="tx1"/>
                </a:solidFill>
                <a:latin typeface="Calibri" panose="020F0502020204030204" pitchFamily="34" charset="0"/>
                <a:ea typeface="+mn-lt"/>
                <a:cs typeface="Calibri" panose="020F0502020204030204" pitchFamily="34" charset="0"/>
              </a:rPr>
              <a:t>2</a:t>
            </a:r>
            <a:r>
              <a:rPr lang="en-US" sz="2400" dirty="0">
                <a:solidFill>
                  <a:schemeClr val="tx1"/>
                </a:solidFill>
                <a:latin typeface="Calibri" panose="020F0502020204030204" pitchFamily="34" charset="0"/>
                <a:ea typeface="+mn-lt"/>
                <a:cs typeface="Calibri" panose="020F0502020204030204" pitchFamily="34" charset="0"/>
              </a:rPr>
              <a:t>  </a:t>
            </a:r>
          </a:p>
          <a:p>
            <a:pPr eaLnBrk="1" hangingPunct="1">
              <a:defRPr/>
            </a:pPr>
            <a:r>
              <a:rPr lang="en-US" sz="2400" dirty="0">
                <a:solidFill>
                  <a:schemeClr val="tx1"/>
                </a:solidFill>
                <a:latin typeface="Calibri" panose="020F0502020204030204" pitchFamily="34" charset="0"/>
                <a:ea typeface="+mn-lt"/>
                <a:cs typeface="Calibri" panose="020F0502020204030204" pitchFamily="34" charset="0"/>
              </a:rPr>
              <a:t>To conserve, protect and enhance understanding of unique seafloor features, including seamounts and hydrothermal vents, and the marine ecosystems they support. </a:t>
            </a:r>
          </a:p>
          <a:p>
            <a:pPr eaLnBrk="1" hangingPunct="1">
              <a:defRPr/>
            </a:pPr>
            <a:r>
              <a:rPr lang="en-US" sz="2400" dirty="0">
                <a:solidFill>
                  <a:schemeClr val="tx1"/>
                </a:solidFill>
                <a:latin typeface="Calibri" panose="020F0502020204030204" pitchFamily="34" charset="0"/>
                <a:ea typeface="+mn-lt"/>
                <a:cs typeface="Calibri" panose="020F0502020204030204" pitchFamily="34" charset="0"/>
              </a:rPr>
              <a:t>Nuu-chah-nulth Tribal Council, Council of Haida Nation, Pacheedaht First Nation, and Quatsino First Nation co-manage the MPA with DFO</a:t>
            </a: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3</a:t>
            </a:fld>
            <a:endParaRPr lang="en-US" altLang="en-US" dirty="0"/>
          </a:p>
        </p:txBody>
      </p:sp>
      <p:pic>
        <p:nvPicPr>
          <p:cNvPr id="9" name="Picture 8" descr="A map of the united states&#10;&#10;Description automatically generated">
            <a:extLst>
              <a:ext uri="{FF2B5EF4-FFF2-40B4-BE49-F238E27FC236}">
                <a16:creationId xmlns:a16="http://schemas.microsoft.com/office/drawing/2014/main" id="{5749A685-5DC8-20E5-20C6-2FAAC143CE23}"/>
              </a:ext>
            </a:extLst>
          </p:cNvPr>
          <p:cNvPicPr>
            <a:picLocks noChangeAspect="1"/>
          </p:cNvPicPr>
          <p:nvPr/>
        </p:nvPicPr>
        <p:blipFill>
          <a:blip r:embed="rId3"/>
          <a:stretch>
            <a:fillRect/>
          </a:stretch>
        </p:blipFill>
        <p:spPr>
          <a:xfrm>
            <a:off x="4873719" y="878182"/>
            <a:ext cx="3942173" cy="5101635"/>
          </a:xfrm>
          <a:prstGeom prst="rect">
            <a:avLst/>
          </a:prstGeom>
        </p:spPr>
      </p:pic>
    </p:spTree>
    <p:extLst>
      <p:ext uri="{BB962C8B-B14F-4D97-AF65-F5344CB8AC3E}">
        <p14:creationId xmlns:p14="http://schemas.microsoft.com/office/powerpoint/2010/main" val="3962954446"/>
      </p:ext>
    </p:extLst>
  </p:cSld>
  <p:clrMapOvr>
    <a:masterClrMapping/>
  </p:clrMapOvr>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Rectangle 1"/>
          <p:cNvSpPr/>
          <p:nvPr/>
        </p:nvSpPr>
        <p:spPr bwMode="auto">
          <a:xfrm>
            <a:off x="457200" y="274640"/>
            <a:ext cx="8229600" cy="985837"/>
          </a:xfrm>
          <a:prstGeom prst="rect">
            <a:avLst/>
          </a:prstGeom>
          <a:noFill/>
          <a:ln>
            <a:noFill/>
          </a:ln>
        </p:spPr>
        <p:txBody>
          <a:bodyPr vert="horz" wrap="square" lIns="91440" tIns="45720" rIns="91440" bIns="45720" numCol="1" anchor="b" anchorCtr="0" compatLnSpc="1">
            <a:prstTxWarp prst="textNoShape">
              <a:avLst/>
            </a:prstTxWarp>
            <a:normAutofit/>
          </a:bodyPr>
          <a:lstStyle/>
          <a:p>
            <a:pPr marL="0" marR="0" lvl="0" indent="0" eaLnBrk="0" latinLnBrk="0" hangingPunct="0">
              <a:spcAft>
                <a:spcPts val="600"/>
              </a:spcAft>
              <a:buClrTx/>
              <a:buSzTx/>
              <a:buFontTx/>
              <a:buNone/>
              <a:tabLst/>
              <a:defRPr/>
            </a:pPr>
            <a:r>
              <a:rPr kumimoji="0" lang="en-US" altLang="en-US" sz="3300" b="0" i="0" u="none" strike="noStrike" cap="none" spc="0" normalizeH="0" baseline="0%" noProof="0">
                <a:ln>
                  <a:noFill/>
                </a:ln>
                <a:solidFill>
                  <a:srgbClr val="0082C9"/>
                </a:solidFill>
                <a:effectLst/>
                <a:uLnTx/>
                <a:uFillTx/>
                <a:latin typeface="Century Gothic" pitchFamily="34" charset="0"/>
                <a:ea typeface="ヒラギノ角ゴ Pro W3" pitchFamily="126" charset="-128"/>
              </a:rPr>
              <a:t>Tang.</a:t>
            </a:r>
            <a:r>
              <a:rPr kumimoji="0" lang="en-US" altLang="en-US" sz="3300" b="0" i="0" u="sng" strike="noStrike" cap="none" spc="0" normalizeH="0" baseline="0%" noProof="0">
                <a:ln>
                  <a:noFill/>
                </a:ln>
                <a:solidFill>
                  <a:srgbClr val="0082C9"/>
                </a:solidFill>
                <a:effectLst/>
                <a:uLnTx/>
                <a:uFillTx/>
                <a:latin typeface="Century Gothic" pitchFamily="34" charset="0"/>
                <a:ea typeface="ヒラギノ角ゴ Pro W3" pitchFamily="126" charset="-128"/>
              </a:rPr>
              <a:t>ɢ</a:t>
            </a:r>
            <a:r>
              <a:rPr kumimoji="0" lang="en-US" altLang="en-US" sz="3300" b="0" i="0" u="none" strike="noStrike" cap="none" spc="0" normalizeH="0" baseline="0%" noProof="0">
                <a:ln>
                  <a:noFill/>
                </a:ln>
                <a:solidFill>
                  <a:srgbClr val="0082C9"/>
                </a:solidFill>
                <a:effectLst/>
                <a:uLnTx/>
                <a:uFillTx/>
                <a:latin typeface="Century Gothic" pitchFamily="34" charset="0"/>
                <a:ea typeface="ヒラギノ角ゴ Pro W3" pitchFamily="126" charset="-128"/>
              </a:rPr>
              <a:t>wan - ḥačxʷiqak - Tsi</a:t>
            </a:r>
            <a:r>
              <a:rPr kumimoji="0" lang="en-US" altLang="en-US" sz="3300" b="0" i="0" u="sng" strike="noStrike" cap="none" spc="0" normalizeH="0" baseline="0%" noProof="0">
                <a:ln>
                  <a:noFill/>
                </a:ln>
                <a:solidFill>
                  <a:srgbClr val="0082C9"/>
                </a:solidFill>
                <a:effectLst/>
                <a:uLnTx/>
                <a:uFillTx/>
                <a:latin typeface="Century Gothic" pitchFamily="34" charset="0"/>
                <a:ea typeface="ヒラギノ角ゴ Pro W3" pitchFamily="126" charset="-128"/>
              </a:rPr>
              <a:t>g</a:t>
            </a:r>
            <a:r>
              <a:rPr kumimoji="0" lang="en-US" altLang="en-US" sz="3300" b="0" i="0" u="none" strike="noStrike" cap="none" spc="0" normalizeH="0" baseline="0%" noProof="0">
                <a:ln>
                  <a:noFill/>
                </a:ln>
                <a:solidFill>
                  <a:srgbClr val="0082C9"/>
                </a:solidFill>
                <a:effectLst/>
                <a:uLnTx/>
                <a:uFillTx/>
                <a:latin typeface="Century Gothic" pitchFamily="34" charset="0"/>
                <a:ea typeface="ヒラギノ角ゴ Pro W3" pitchFamily="126" charset="-128"/>
              </a:rPr>
              <a:t>is </a:t>
            </a:r>
            <a:r>
              <a:rPr kumimoji="0" lang="en-US" sz="3300" b="0" i="0" u="none" strike="noStrike" cap="none" spc="0" normalizeH="0" baseline="0%" noProof="0">
                <a:ln>
                  <a:noFill/>
                </a:ln>
                <a:solidFill>
                  <a:srgbClr val="0082C9"/>
                </a:solidFill>
                <a:effectLst/>
                <a:uLnTx/>
                <a:uFillTx/>
                <a:latin typeface="Century Gothic" pitchFamily="34" charset="0"/>
                <a:ea typeface="ヒラギノ角ゴ Pro W3" pitchFamily="126" charset="-128"/>
              </a:rPr>
              <a:t>Meaning</a:t>
            </a:r>
          </a:p>
        </p:txBody>
      </p:sp>
      <p:sp>
        <p:nvSpPr>
          <p:cNvPr id="19458" name="Content Placeholder 2"/>
          <p:cNvSpPr>
            <a:spLocks noGrp="1"/>
          </p:cNvSpPr>
          <p:nvPr>
            <p:ph sz="half" idx="1"/>
          </p:nvPr>
        </p:nvSpPr>
        <p:spPr>
          <a:xfrm>
            <a:off x="457200" y="1600202"/>
            <a:ext cx="4038600" cy="4525963"/>
          </a:xfrm>
        </p:spPr>
        <p:txBody>
          <a:bodyPr vert="horz" wrap="square" lIns="91440" tIns="45720" rIns="91440" bIns="45720" numCol="1" anchor="t" anchorCtr="0" compatLnSpc="1">
            <a:prstTxWarp prst="textNoShape">
              <a:avLst/>
            </a:prstTxWarp>
            <a:normAutofit/>
          </a:bodyPr>
          <a:lstStyle/>
          <a:p>
            <a:pPr marL="0" indent="0">
              <a:lnSpc>
                <a:spcPct val="90%"/>
              </a:lnSpc>
            </a:pPr>
            <a:r>
              <a:rPr lang="en-CA" sz="1800"/>
              <a:t>The Indigenous part of the MPA name consists of:</a:t>
            </a:r>
          </a:p>
          <a:p>
            <a:pPr lvl="1">
              <a:lnSpc>
                <a:spcPct val="90%"/>
              </a:lnSpc>
            </a:pPr>
            <a:r>
              <a:rPr lang="en-CA" sz="1800"/>
              <a:t>a </a:t>
            </a:r>
            <a:r>
              <a:rPr lang="en-CA" sz="1800" b="1"/>
              <a:t>Haida</a:t>
            </a:r>
            <a:r>
              <a:rPr lang="en-CA" sz="1800"/>
              <a:t> word meaning deep ocean (Tang.</a:t>
            </a:r>
            <a:r>
              <a:rPr lang="en-CA" sz="1800" u="sng"/>
              <a:t>ɢ</a:t>
            </a:r>
            <a:r>
              <a:rPr lang="en-CA" sz="1800"/>
              <a:t>wan; phonetic spelling: Tung – </a:t>
            </a:r>
            <a:r>
              <a:rPr lang="en-CA" sz="1800" u="sng"/>
              <a:t>G</a:t>
            </a:r>
            <a:r>
              <a:rPr lang="en-CA" sz="1800"/>
              <a:t>wun, where </a:t>
            </a:r>
            <a:r>
              <a:rPr lang="en-CA" sz="1800" u="sng"/>
              <a:t>G</a:t>
            </a:r>
            <a:r>
              <a:rPr lang="en-CA" sz="1800"/>
              <a:t> is a voiced uvular stop), </a:t>
            </a:r>
          </a:p>
          <a:p>
            <a:pPr lvl="1">
              <a:lnSpc>
                <a:spcPct val="90%"/>
              </a:lnSpc>
            </a:pPr>
            <a:r>
              <a:rPr lang="en-CA" sz="1800"/>
              <a:t>a </a:t>
            </a:r>
            <a:r>
              <a:rPr lang="en-CA" sz="1800" b="1"/>
              <a:t>Nuu-chah-nulth </a:t>
            </a:r>
            <a:r>
              <a:rPr lang="en-CA" sz="1800"/>
              <a:t>and</a:t>
            </a:r>
            <a:r>
              <a:rPr lang="en-CA" sz="1800" b="1"/>
              <a:t> Pacheedaht </a:t>
            </a:r>
            <a:r>
              <a:rPr lang="en-CA" sz="1800"/>
              <a:t>word meaning deepest part of the ocean (ḥačx</a:t>
            </a:r>
            <a:r>
              <a:rPr lang="en-CA" sz="1800" baseline="30%"/>
              <a:t>w</a:t>
            </a:r>
            <a:r>
              <a:rPr lang="en-CA" sz="1800"/>
              <a:t>iqak; phonetic spelling: huch/khwi/kuk), and </a:t>
            </a:r>
          </a:p>
          <a:p>
            <a:pPr lvl="1">
              <a:lnSpc>
                <a:spcPct val="90%"/>
              </a:lnSpc>
            </a:pPr>
            <a:r>
              <a:rPr lang="en-CA" sz="1800"/>
              <a:t>a </a:t>
            </a:r>
            <a:r>
              <a:rPr lang="en-CA" sz="1800" b="1"/>
              <a:t>Quatsino</a:t>
            </a:r>
            <a:r>
              <a:rPr lang="en-CA" sz="1800"/>
              <a:t> word referring to a monster of the deep (</a:t>
            </a:r>
            <a:r>
              <a:rPr lang="en-US" altLang="en-US" sz="1800"/>
              <a:t>Tsi</a:t>
            </a:r>
            <a:r>
              <a:rPr lang="en-US" altLang="en-US" sz="1800" u="sng"/>
              <a:t>g</a:t>
            </a:r>
            <a:r>
              <a:rPr lang="en-US" altLang="en-US" sz="1800"/>
              <a:t>is</a:t>
            </a:r>
            <a:r>
              <a:rPr lang="en-CA" sz="1800"/>
              <a:t>; phonetic spelling: tsee-geese)</a:t>
            </a:r>
            <a:endParaRPr lang="en-US" altLang="fr-FR" sz="1800"/>
          </a:p>
          <a:p>
            <a:pPr marL="0" indent="0">
              <a:lnSpc>
                <a:spcPct val="90%"/>
              </a:lnSpc>
            </a:pPr>
            <a:endParaRPr lang="en-US" altLang="fr-FR" sz="1800"/>
          </a:p>
        </p:txBody>
      </p:sp>
      <p:pic>
        <p:nvPicPr>
          <p:cNvPr id="5" name="Picture 4" descr="Close-up of a white sea creature&#10;&#10;Description automatically generated">
            <a:extLst>
              <a:ext uri="{FF2B5EF4-FFF2-40B4-BE49-F238E27FC236}">
                <a16:creationId xmlns:a16="http://schemas.microsoft.com/office/drawing/2014/main" id="{FE9DFA1B-9FCE-B74D-45D1-BF08013283EC}"/>
              </a:ext>
            </a:extLst>
          </p:cNvPr>
          <p:cNvPicPr>
            <a:picLocks noChangeAspect="1"/>
          </p:cNvPicPr>
          <p:nvPr/>
        </p:nvPicPr>
        <p:blipFill>
          <a:blip r:embed="rId3"/>
          <a:srcRect l="36.039%" r="13.767%" b="-0.002%"/>
          <a:stretch/>
        </p:blipFill>
        <p:spPr>
          <a:xfrm>
            <a:off x="4648200" y="1600202"/>
            <a:ext cx="4038600" cy="4525963"/>
          </a:xfrm>
          <a:prstGeom prst="rect">
            <a:avLst/>
          </a:prstGeom>
          <a:noFill/>
        </p:spPr>
      </p:pic>
      <p:sp>
        <p:nvSpPr>
          <p:cNvPr id="4" name="Slide Number Placeholder 3"/>
          <p:cNvSpPr>
            <a:spLocks noGrp="1"/>
          </p:cNvSpPr>
          <p:nvPr>
            <p:ph type="sldNum" sz="quarter" idx="10"/>
          </p:nvPr>
        </p:nvSpPr>
        <p:spPr>
          <a:xfrm>
            <a:off x="457201" y="6356352"/>
            <a:ext cx="982663" cy="365125"/>
          </a:xfrm>
        </p:spPr>
        <p:txBody>
          <a:bodyPr vert="horz" wrap="square" lIns="91440" tIns="45720" rIns="91440" bIns="45720" numCol="1" rtlCol="0" anchor="ctr" anchorCtr="0" compatLnSpc="1">
            <a:prstTxWarp prst="textNoShape">
              <a:avLst/>
            </a:prstTxWarp>
            <a:normAutofit/>
          </a:bodyPr>
          <a:lstStyle>
            <a:defPPr>
              <a:defRPr lang="en-US"/>
            </a:defPPr>
            <a:lvl1pPr algn="ctr" rtl="0" eaLnBrk="1" fontAlgn="auto" hangingPunct="1">
              <a:spcBef>
                <a:spcPts val="0"/>
              </a:spcBef>
              <a:spcAft>
                <a:spcPts val="0"/>
              </a:spcAft>
              <a:defRPr sz="1200" kern="1200">
                <a:solidFill>
                  <a:schemeClr val="tx1">
                    <a:tint val="75%"/>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eaLnBrk="1" fontAlgn="base" latinLnBrk="0" hangingPunct="1">
              <a:spcBef>
                <a:spcPct val="0%"/>
              </a:spcBef>
              <a:spcAft>
                <a:spcPts val="600"/>
              </a:spcAft>
              <a:buClrTx/>
              <a:buSzTx/>
              <a:buFontTx/>
              <a:buNone/>
              <a:tabLst/>
              <a:defRPr/>
            </a:pPr>
            <a:fld id="{4F7F04B5-87A3-4DDA-AFFE-AA964B25BE79}" type="slidenum">
              <a:rPr kumimoji="0" lang="en-US" altLang="en-US" b="0" i="0" u="none" strike="noStrike" kern="1200" cap="none" spc="0" normalizeH="0" baseline="0%" noProof="0">
                <a:ln>
                  <a:noFill/>
                </a:ln>
                <a:solidFill>
                  <a:srgbClr val="7F7F7F"/>
                </a:solidFill>
                <a:effectLst/>
                <a:uLnTx/>
                <a:uFillTx/>
                <a:latin typeface="Century Gothic" panose="020B0502020202020204" pitchFamily="34" charset="0"/>
                <a:ea typeface="ヒラギノ角ゴ Pro W3" pitchFamily="127" charset="-128"/>
                <a:cs typeface="+mn-cs"/>
              </a:rPr>
              <a:pPr marL="0" marR="0" lvl="0" indent="0" algn="l" eaLnBrk="1" fontAlgn="base" latinLnBrk="0" hangingPunct="1">
                <a:spcBef>
                  <a:spcPct val="0%"/>
                </a:spcBef>
                <a:spcAft>
                  <a:spcPts val="600"/>
                </a:spcAft>
                <a:buClrTx/>
                <a:buSzTx/>
                <a:buFontTx/>
                <a:buNone/>
                <a:tabLst/>
                <a:defRPr/>
              </a:pPr>
              <a:t>4</a:t>
            </a:fld>
            <a:endParaRPr kumimoji="0" lang="en-US" altLang="en-US" b="0" i="0" u="none" strike="noStrike" kern="1200" cap="none" spc="0" normalizeH="0" baseline="0%" noProof="0">
              <a:ln>
                <a:noFill/>
              </a:ln>
              <a:solidFill>
                <a:srgbClr val="7F7F7F"/>
              </a:solidFill>
              <a:effectLst/>
              <a:uLnTx/>
              <a:uFillTx/>
              <a:latin typeface="Century Gothic" panose="020B0502020202020204" pitchFamily="34" charset="0"/>
              <a:ea typeface="ヒラギノ角ゴ Pro W3" pitchFamily="127" charset="-128"/>
              <a:cs typeface="+mn-cs"/>
            </a:endParaRPr>
          </a:p>
        </p:txBody>
      </p:sp>
    </p:spTree>
    <p:extLst>
      <p:ext uri="{BB962C8B-B14F-4D97-AF65-F5344CB8AC3E}">
        <p14:creationId xmlns:p14="http://schemas.microsoft.com/office/powerpoint/2010/main" val="1232477897"/>
      </p:ext>
    </p:extLst>
  </p:cSld>
  <p:clrMapOvr>
    <a:masterClrMapping/>
  </p:clrMapOvr>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5AD4-398C-493F-9434-57E7C87ECEFB}"/>
              </a:ext>
            </a:extLst>
          </p:cNvPr>
          <p:cNvSpPr>
            <a:spLocks noGrp="1"/>
          </p:cNvSpPr>
          <p:nvPr>
            <p:ph type="title"/>
          </p:nvPr>
        </p:nvSpPr>
        <p:spPr>
          <a:xfrm>
            <a:off x="457200" y="238920"/>
            <a:ext cx="8229600" cy="985837"/>
          </a:xfrm>
        </p:spPr>
        <p:txBody>
          <a:bodyPr/>
          <a:lstStyle/>
          <a:p>
            <a:r>
              <a:rPr lang="en-CA" dirty="0" err="1">
                <a:latin typeface="Calibri" panose="020F0502020204030204" pitchFamily="34" charset="0"/>
                <a:cs typeface="Calibri" panose="020F0502020204030204" pitchFamily="34" charset="0"/>
              </a:rPr>
              <a:t>ThT</a:t>
            </a:r>
            <a:r>
              <a:rPr lang="en-CA" dirty="0">
                <a:latin typeface="Calibri" panose="020F0502020204030204" pitchFamily="34" charset="0"/>
                <a:cs typeface="Calibri" panose="020F0502020204030204" pitchFamily="34" charset="0"/>
              </a:rPr>
              <a:t> MPA Regulations</a:t>
            </a:r>
          </a:p>
        </p:txBody>
      </p:sp>
      <p:sp>
        <p:nvSpPr>
          <p:cNvPr id="3" name="Content Placeholder 2">
            <a:extLst>
              <a:ext uri="{FF2B5EF4-FFF2-40B4-BE49-F238E27FC236}">
                <a16:creationId xmlns:a16="http://schemas.microsoft.com/office/drawing/2014/main" id="{6CBCDC61-01E5-41A5-A674-FC2B70D55CDB}"/>
              </a:ext>
            </a:extLst>
          </p:cNvPr>
          <p:cNvSpPr>
            <a:spLocks noGrp="1"/>
          </p:cNvSpPr>
          <p:nvPr>
            <p:ph idx="1"/>
          </p:nvPr>
        </p:nvSpPr>
        <p:spPr>
          <a:xfrm>
            <a:off x="457200" y="1240523"/>
            <a:ext cx="8229600" cy="5378561"/>
          </a:xfrm>
        </p:spPr>
        <p:txBody>
          <a:bodyPr/>
          <a:lstStyle/>
          <a:p>
            <a:pPr>
              <a:lnSpc>
                <a:spcPct val="102%"/>
              </a:lnSpc>
              <a:spcBef>
                <a:spcPts val="0"/>
              </a:spcBef>
              <a:spcAft>
                <a:spcPts val="800"/>
              </a:spcAft>
              <a:buFont typeface="Symbol" panose="05050102010706020507" pitchFamily="18" charset="2"/>
              <a:buChar char=""/>
            </a:pP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Establish the boundaries and zoning of the Tang.</a:t>
            </a:r>
            <a:r>
              <a:rPr lang="en-CA"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ɢ</a:t>
            </a: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wan - ḥačx</a:t>
            </a:r>
            <a:r>
              <a:rPr lang="en-CA" sz="2000" baseline="30%" dirty="0">
                <a:solidFill>
                  <a:schemeClr val="tx1"/>
                </a:solidFill>
                <a:latin typeface="Calibri" panose="020F0502020204030204" pitchFamily="34" charset="0"/>
                <a:ea typeface="Calibri" panose="020F0502020204030204" pitchFamily="34" charset="0"/>
                <a:cs typeface="Calibri" panose="020F0502020204030204" pitchFamily="34" charset="0"/>
              </a:rPr>
              <a:t>w</a:t>
            </a: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iqak - Tsig̱is - MPA;</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02%"/>
              </a:lnSpc>
              <a:spcBef>
                <a:spcPts val="0"/>
              </a:spcBef>
              <a:spcAft>
                <a:spcPts val="800"/>
              </a:spcAft>
              <a:buFont typeface="Symbol" panose="05050102010706020507" pitchFamily="18" charset="2"/>
              <a:buChar char=""/>
            </a:pP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Set out a general prohibition, prohibiting activities that are likely to disturb, damage, destroy, or remove any living marine organism or any part of its habitat;</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02%"/>
              </a:lnSpc>
              <a:spcBef>
                <a:spcPts val="0"/>
              </a:spcBef>
              <a:spcAft>
                <a:spcPts val="800"/>
              </a:spcAft>
              <a:buFont typeface="Symbol" panose="05050102010706020507" pitchFamily="18" charset="2"/>
              <a:buChar char=""/>
            </a:pP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Identify specific exceptions to the general prohibition to allow for certain activities that do not compromise the conservation objectives identified for the MPA;</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02%"/>
              </a:lnSpc>
              <a:spcBef>
                <a:spcPts val="0"/>
              </a:spcBef>
              <a:spcAft>
                <a:spcPts val="800"/>
              </a:spcAft>
              <a:buFont typeface="Symbol" panose="05050102010706020507" pitchFamily="18" charset="2"/>
              <a:buChar char=""/>
            </a:pP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Define the criteria for Ministerial approval of research Activity Plans and educational activities in the MPA; and,</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02%"/>
              </a:lnSpc>
              <a:spcBef>
                <a:spcPts val="0"/>
              </a:spcBef>
              <a:spcAft>
                <a:spcPts val="200"/>
              </a:spcAft>
              <a:buFont typeface="Symbol" panose="05050102010706020507" pitchFamily="18" charset="2"/>
              <a:buChar char=""/>
            </a:pP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Repealed the </a:t>
            </a:r>
            <a:r>
              <a:rPr lang="en-CA" sz="2000" i="1" dirty="0">
                <a:solidFill>
                  <a:schemeClr val="tx1"/>
                </a:solidFill>
                <a:latin typeface="Calibri" panose="020F0502020204030204" pitchFamily="34" charset="0"/>
                <a:ea typeface="Calibri" panose="020F0502020204030204" pitchFamily="34" charset="0"/>
                <a:cs typeface="Calibri" panose="020F0502020204030204" pitchFamily="34" charset="0"/>
              </a:rPr>
              <a:t>Endeavour Hydrothermal Vents Marine Protected Area Regulations</a:t>
            </a: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 (SOR/2003-87) upon the designation of </a:t>
            </a:r>
            <a:r>
              <a:rPr lang="en-CA"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Tang.</a:t>
            </a:r>
            <a:r>
              <a:rPr lang="en-CA" sz="20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ɢ</a:t>
            </a:r>
            <a:r>
              <a:rPr lang="en-CA"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wan</a:t>
            </a: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CA"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ḥačx</a:t>
            </a:r>
            <a:r>
              <a:rPr lang="en-CA" sz="2000" baseline="30%" dirty="0" err="1">
                <a:solidFill>
                  <a:schemeClr val="tx1"/>
                </a:solidFill>
                <a:latin typeface="Calibri" panose="020F0502020204030204" pitchFamily="34" charset="0"/>
                <a:ea typeface="Calibri" panose="020F0502020204030204" pitchFamily="34" charset="0"/>
                <a:cs typeface="Calibri" panose="020F0502020204030204" pitchFamily="34" charset="0"/>
              </a:rPr>
              <a:t>w</a:t>
            </a:r>
            <a:r>
              <a:rPr lang="en-CA"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iqak</a:t>
            </a: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CA"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Tsig̱is</a:t>
            </a:r>
            <a:r>
              <a:rPr lang="en-CA" sz="2000" dirty="0">
                <a:solidFill>
                  <a:schemeClr val="tx1"/>
                </a:solidFill>
                <a:latin typeface="Calibri" panose="020F0502020204030204" pitchFamily="34" charset="0"/>
                <a:ea typeface="Calibri" panose="020F0502020204030204" pitchFamily="34" charset="0"/>
                <a:cs typeface="Calibri" panose="020F0502020204030204" pitchFamily="34" charset="0"/>
              </a:rPr>
              <a:t> MPA on June 19, 2024.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CA" sz="20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E72B397-040C-495C-92A2-F33850B833BA}"/>
              </a:ext>
            </a:extLst>
          </p:cNvPr>
          <p:cNvSpPr>
            <a:spLocks noGrp="1"/>
          </p:cNvSpPr>
          <p:nvPr>
            <p:ph type="sldNum" sz="quarter" idx="10"/>
          </p:nvPr>
        </p:nvSpPr>
        <p:spPr/>
        <p:txBody>
          <a:bodyPr/>
          <a:lstStyle/>
          <a:p>
            <a:fld id="{78075564-AF6E-40FC-905A-F6C5E8D29614}" type="slidenum">
              <a:rPr lang="en-US" altLang="en-US" smtClean="0"/>
              <a:pPr/>
              <a:t>5</a:t>
            </a:fld>
            <a:endParaRPr lang="en-US" altLang="en-US"/>
          </a:p>
        </p:txBody>
      </p:sp>
    </p:spTree>
    <p:extLst>
      <p:ext uri="{BB962C8B-B14F-4D97-AF65-F5344CB8AC3E}">
        <p14:creationId xmlns:p14="http://schemas.microsoft.com/office/powerpoint/2010/main" val="3206369049"/>
      </p:ext>
    </p:extLst>
  </p:cSld>
  <p:clrMapOvr>
    <a:masterClrMapping/>
  </p:clrMapOvr>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43" y="614006"/>
            <a:ext cx="8229600" cy="516058"/>
          </a:xfrm>
        </p:spPr>
        <p:txBody>
          <a:bodyPr>
            <a:normAutofit fontScale="90%"/>
          </a:bodyPr>
          <a:lstStyle/>
          <a:p>
            <a:r>
              <a:rPr lang="en-CA" dirty="0">
                <a:latin typeface="Calibri" panose="020F0502020204030204" pitchFamily="34" charset="0"/>
                <a:cs typeface="Calibri" panose="020F0502020204030204" pitchFamily="34" charset="0"/>
              </a:rPr>
              <a:t>Additional Considerations</a:t>
            </a:r>
          </a:p>
        </p:txBody>
      </p:sp>
      <p:sp>
        <p:nvSpPr>
          <p:cNvPr id="3" name="Content Placeholder 2"/>
          <p:cNvSpPr>
            <a:spLocks noGrp="1"/>
          </p:cNvSpPr>
          <p:nvPr>
            <p:ph idx="1"/>
          </p:nvPr>
        </p:nvSpPr>
        <p:spPr>
          <a:xfrm>
            <a:off x="127643" y="1170910"/>
            <a:ext cx="4278102" cy="5284784"/>
          </a:xfrm>
        </p:spPr>
        <p:txBody>
          <a:bodyPr/>
          <a:lstStyle/>
          <a:p>
            <a:pPr eaLnBrk="1" hangingPunct="1">
              <a:defRPr/>
            </a:pPr>
            <a:r>
              <a:rPr lang="en-US" sz="2400" dirty="0">
                <a:solidFill>
                  <a:schemeClr val="tx1"/>
                </a:solidFill>
                <a:latin typeface="Calibri" panose="020F0502020204030204" pitchFamily="34" charset="0"/>
                <a:ea typeface="+mn-lt"/>
                <a:cs typeface="Calibri" panose="020F0502020204030204" pitchFamily="34" charset="0"/>
              </a:rPr>
              <a:t>Hydrothermal vents of interest to domestic and foreign researchers</a:t>
            </a:r>
          </a:p>
          <a:p>
            <a:pPr marL="0" indent="0" eaLnBrk="1" hangingPunct="1">
              <a:buNone/>
              <a:defRPr/>
            </a:pPr>
            <a:endParaRPr lang="en-US" sz="2400" dirty="0">
              <a:solidFill>
                <a:schemeClr val="tx1"/>
              </a:solidFill>
              <a:latin typeface="Calibri" panose="020F0502020204030204" pitchFamily="34" charset="0"/>
              <a:ea typeface="+mn-lt"/>
              <a:cs typeface="Calibri" panose="020F0502020204030204" pitchFamily="34" charset="0"/>
            </a:endParaRPr>
          </a:p>
          <a:p>
            <a:pPr eaLnBrk="1" hangingPunct="1">
              <a:defRPr/>
            </a:pPr>
            <a:r>
              <a:rPr lang="en-US" sz="2400" dirty="0">
                <a:solidFill>
                  <a:schemeClr val="tx1"/>
                </a:solidFill>
                <a:latin typeface="Calibri" panose="020F0502020204030204" pitchFamily="34" charset="0"/>
                <a:ea typeface="+mn-lt"/>
                <a:cs typeface="Calibri" panose="020F0502020204030204" pitchFamily="34" charset="0"/>
              </a:rPr>
              <a:t>UNCLOS and Marine Scientific Research (MSR) requests</a:t>
            </a:r>
          </a:p>
          <a:p>
            <a:pPr marL="0" indent="0" eaLnBrk="1" hangingPunct="1">
              <a:buNone/>
              <a:defRPr/>
            </a:pPr>
            <a:endParaRPr lang="en-US" sz="2400" dirty="0">
              <a:solidFill>
                <a:schemeClr val="tx1"/>
              </a:solidFill>
              <a:latin typeface="Calibri" panose="020F0502020204030204" pitchFamily="34" charset="0"/>
              <a:ea typeface="+mn-lt"/>
              <a:cs typeface="Calibri" panose="020F0502020204030204" pitchFamily="34" charset="0"/>
            </a:endParaRPr>
          </a:p>
          <a:p>
            <a:pPr eaLnBrk="1" hangingPunct="1">
              <a:defRPr/>
            </a:pPr>
            <a:r>
              <a:rPr lang="en-US" sz="2400" dirty="0">
                <a:solidFill>
                  <a:schemeClr val="tx1"/>
                </a:solidFill>
                <a:latin typeface="Calibri" panose="020F0502020204030204" pitchFamily="34" charset="0"/>
                <a:ea typeface="+mn-lt"/>
                <a:cs typeface="Calibri" panose="020F0502020204030204" pitchFamily="34" charset="0"/>
              </a:rPr>
              <a:t>Hydrothermal vent fields  subject to greater scrutiny:</a:t>
            </a:r>
          </a:p>
          <a:p>
            <a:pPr lvl="1" eaLnBrk="1" hangingPunct="1">
              <a:defRPr/>
            </a:pPr>
            <a:r>
              <a:rPr lang="en-US" sz="2200" dirty="0">
                <a:solidFill>
                  <a:schemeClr val="tx1"/>
                </a:solidFill>
                <a:latin typeface="Calibri" panose="020F0502020204030204" pitchFamily="34" charset="0"/>
                <a:ea typeface="+mn-lt"/>
                <a:cs typeface="Calibri" panose="020F0502020204030204" pitchFamily="34" charset="0"/>
              </a:rPr>
              <a:t>Salty Dawg</a:t>
            </a:r>
          </a:p>
          <a:p>
            <a:pPr lvl="1" eaLnBrk="1" hangingPunct="1">
              <a:defRPr/>
            </a:pPr>
            <a:r>
              <a:rPr lang="en-US" sz="2200" dirty="0">
                <a:solidFill>
                  <a:schemeClr val="tx1"/>
                </a:solidFill>
                <a:latin typeface="Calibri" panose="020F0502020204030204" pitchFamily="34" charset="0"/>
                <a:ea typeface="+mn-lt"/>
                <a:cs typeface="Calibri" panose="020F0502020204030204" pitchFamily="34" charset="0"/>
              </a:rPr>
              <a:t>High Rise</a:t>
            </a: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6</a:t>
            </a:fld>
            <a:endParaRPr lang="en-US" altLang="en-US" dirty="0"/>
          </a:p>
        </p:txBody>
      </p:sp>
      <p:pic>
        <p:nvPicPr>
          <p:cNvPr id="7" name="Picture 6" descr="A close-up of a map&#10;&#10;Description automatically generated">
            <a:extLst>
              <a:ext uri="{FF2B5EF4-FFF2-40B4-BE49-F238E27FC236}">
                <a16:creationId xmlns:a16="http://schemas.microsoft.com/office/drawing/2014/main" id="{87A7B50F-D70F-A5FD-5433-D0005474698A}"/>
              </a:ext>
            </a:extLst>
          </p:cNvPr>
          <p:cNvPicPr>
            <a:picLocks noChangeAspect="1"/>
          </p:cNvPicPr>
          <p:nvPr/>
        </p:nvPicPr>
        <p:blipFill>
          <a:blip r:embed="rId3"/>
          <a:stretch>
            <a:fillRect/>
          </a:stretch>
        </p:blipFill>
        <p:spPr>
          <a:xfrm>
            <a:off x="4520659" y="614006"/>
            <a:ext cx="4499121" cy="5629988"/>
          </a:xfrm>
          <a:prstGeom prst="rect">
            <a:avLst/>
          </a:prstGeom>
        </p:spPr>
      </p:pic>
    </p:spTree>
    <p:extLst>
      <p:ext uri="{BB962C8B-B14F-4D97-AF65-F5344CB8AC3E}">
        <p14:creationId xmlns:p14="http://schemas.microsoft.com/office/powerpoint/2010/main" val="3921068400"/>
      </p:ext>
    </p:extLst>
  </p:cSld>
  <p:clrMapOvr>
    <a:masterClrMapping/>
  </p:clrMapOvr>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a:latin typeface="Calibri" panose="020F0502020204030204" pitchFamily="34" charset="0"/>
                <a:cs typeface="Calibri" panose="020F0502020204030204" pitchFamily="34" charset="0"/>
              </a:rPr>
              <a:t>Activity Plans</a:t>
            </a:r>
            <a:endParaRPr lang="en-CA" sz="4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87676" y="1436693"/>
            <a:ext cx="4762514" cy="4420768"/>
          </a:xfrm>
        </p:spPr>
        <p:txBody>
          <a:bodyPr/>
          <a:lstStyle/>
          <a:p>
            <a:pPr marL="457200" lvl="3" indent="-4572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A Regulatory Requirement </a:t>
            </a:r>
          </a:p>
          <a:p>
            <a:pPr marL="457200" lvl="3" indent="-4572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Specific to the </a:t>
            </a:r>
            <a:r>
              <a:rPr lang="en-CA" sz="2400" i="1" dirty="0">
                <a:solidFill>
                  <a:schemeClr val="tx1"/>
                </a:solidFill>
                <a:latin typeface="Calibri" panose="020F0502020204030204" pitchFamily="34" charset="0"/>
                <a:cs typeface="Calibri" panose="020F0502020204030204" pitchFamily="34" charset="0"/>
              </a:rPr>
              <a:t>Oceans Act</a:t>
            </a:r>
            <a:r>
              <a:rPr lang="en-CA" sz="2400" dirty="0">
                <a:solidFill>
                  <a:schemeClr val="tx1"/>
                </a:solidFill>
                <a:latin typeface="Calibri" panose="020F0502020204030204" pitchFamily="34" charset="0"/>
                <a:cs typeface="Calibri" panose="020F0502020204030204" pitchFamily="34" charset="0"/>
              </a:rPr>
              <a:t> MPA in which the work will be occurring</a:t>
            </a:r>
          </a:p>
          <a:p>
            <a:pPr marL="457200" lvl="3" indent="-457200">
              <a:spcAft>
                <a:spcPts val="6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Science that benefits knowledge or management of the MPA without compromising the conservation objectives</a:t>
            </a:r>
          </a:p>
          <a:p>
            <a:pPr marL="457200" lvl="3" indent="-457200">
              <a:spcAft>
                <a:spcPts val="6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Different than a </a:t>
            </a:r>
            <a:r>
              <a:rPr lang="en-US" sz="2400" i="1" dirty="0">
                <a:solidFill>
                  <a:schemeClr val="tx1"/>
                </a:solidFill>
                <a:latin typeface="Calibri" panose="020F0502020204030204" pitchFamily="34" charset="0"/>
                <a:cs typeface="Calibri" panose="020F0502020204030204" pitchFamily="34" charset="0"/>
              </a:rPr>
              <a:t>Fisheries Act </a:t>
            </a:r>
            <a:r>
              <a:rPr lang="en-US" sz="2400" dirty="0">
                <a:solidFill>
                  <a:schemeClr val="tx1"/>
                </a:solidFill>
                <a:latin typeface="Calibri" panose="020F0502020204030204" pitchFamily="34" charset="0"/>
                <a:cs typeface="Calibri" panose="020F0502020204030204" pitchFamily="34" charset="0"/>
              </a:rPr>
              <a:t>Section 52 Scientific License</a:t>
            </a:r>
          </a:p>
          <a:p>
            <a:pPr marL="457200" lvl="3" indent="-457200">
              <a:spcAft>
                <a:spcPts val="600"/>
              </a:spcAft>
              <a:buFont typeface="Arial" panose="020B0604020202020204" pitchFamily="34" charset="0"/>
              <a:buChar char="•"/>
            </a:pPr>
            <a:endParaRPr lang="en-CA" sz="2400" dirty="0">
              <a:solidFill>
                <a:schemeClr val="tx1"/>
              </a:solidFill>
              <a:latin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endParaRPr lang="en-CA"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7</a:t>
            </a:fld>
            <a:endParaRPr lang="en-US" altLang="en-US" dirty="0"/>
          </a:p>
        </p:txBody>
      </p:sp>
      <p:pic>
        <p:nvPicPr>
          <p:cNvPr id="8" name="Picture 7" descr="A close-up of a mountain&#10;&#10;Description automatically generated">
            <a:extLst>
              <a:ext uri="{FF2B5EF4-FFF2-40B4-BE49-F238E27FC236}">
                <a16:creationId xmlns:a16="http://schemas.microsoft.com/office/drawing/2014/main" id="{68ADE450-AC49-18BF-3E68-3F4F1FB40ED2}"/>
              </a:ext>
            </a:extLst>
          </p:cNvPr>
          <p:cNvPicPr>
            <a:picLocks noChangeAspect="1"/>
          </p:cNvPicPr>
          <p:nvPr/>
        </p:nvPicPr>
        <p:blipFill>
          <a:blip r:embed="rId3"/>
          <a:stretch>
            <a:fillRect/>
          </a:stretch>
        </p:blipFill>
        <p:spPr>
          <a:xfrm>
            <a:off x="4823791" y="870609"/>
            <a:ext cx="4161353" cy="2340761"/>
          </a:xfrm>
          <a:prstGeom prst="rect">
            <a:avLst/>
          </a:prstGeom>
        </p:spPr>
      </p:pic>
      <p:pic>
        <p:nvPicPr>
          <p:cNvPr id="10" name="Picture 9" descr="A close-up of a crab&#10;&#10;Description automatically generated">
            <a:extLst>
              <a:ext uri="{FF2B5EF4-FFF2-40B4-BE49-F238E27FC236}">
                <a16:creationId xmlns:a16="http://schemas.microsoft.com/office/drawing/2014/main" id="{92719521-998C-0A03-BB01-AF3B1D0617C9}"/>
              </a:ext>
            </a:extLst>
          </p:cNvPr>
          <p:cNvPicPr>
            <a:picLocks noChangeAspect="1"/>
          </p:cNvPicPr>
          <p:nvPr/>
        </p:nvPicPr>
        <p:blipFill>
          <a:blip r:embed="rId4"/>
          <a:stretch>
            <a:fillRect/>
          </a:stretch>
        </p:blipFill>
        <p:spPr>
          <a:xfrm>
            <a:off x="4823790" y="3773444"/>
            <a:ext cx="4161353" cy="2341327"/>
          </a:xfrm>
          <a:prstGeom prst="rect">
            <a:avLst/>
          </a:prstGeom>
        </p:spPr>
      </p:pic>
    </p:spTree>
    <p:extLst>
      <p:ext uri="{BB962C8B-B14F-4D97-AF65-F5344CB8AC3E}">
        <p14:creationId xmlns:p14="http://schemas.microsoft.com/office/powerpoint/2010/main" val="3322860460"/>
      </p:ext>
    </p:extLst>
  </p:cSld>
  <p:clrMapOvr>
    <a:masterClrMapping/>
  </p:clrMapOvr>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3 Step Review / Approval Process</a:t>
            </a:r>
          </a:p>
        </p:txBody>
      </p:sp>
      <p:sp>
        <p:nvSpPr>
          <p:cNvPr id="3" name="Content Placeholder 2"/>
          <p:cNvSpPr>
            <a:spLocks noGrp="1"/>
          </p:cNvSpPr>
          <p:nvPr>
            <p:ph idx="1"/>
          </p:nvPr>
        </p:nvSpPr>
        <p:spPr>
          <a:xfrm>
            <a:off x="287674" y="1117803"/>
            <a:ext cx="8529607" cy="5047469"/>
          </a:xfrm>
        </p:spPr>
        <p:txBody>
          <a:bodyPr/>
          <a:lstStyle/>
          <a:p>
            <a:pPr marL="160408" indent="0">
              <a:spcBef>
                <a:spcPts val="0"/>
              </a:spcBef>
              <a:spcAft>
                <a:spcPts val="600"/>
              </a:spcAft>
              <a:buNone/>
            </a:pPr>
            <a:endParaRPr lang="en-US" sz="2400" dirty="0">
              <a:solidFill>
                <a:schemeClr val="tx1"/>
              </a:solidFill>
              <a:latin typeface="Calibri" panose="020F0502020204030204" pitchFamily="34" charset="0"/>
              <a:cs typeface="Calibri" panose="020F0502020204030204" pitchFamily="34" charset="0"/>
            </a:endParaRPr>
          </a:p>
          <a:p>
            <a:pPr marL="617608" indent="-457200">
              <a:spcBef>
                <a:spcPts val="0"/>
              </a:spcBef>
              <a:spcAft>
                <a:spcPts val="600"/>
              </a:spcAft>
              <a:buClr>
                <a:srgbClr val="0070C0"/>
              </a:buClr>
              <a:buSzPct val="80%"/>
              <a:buFont typeface="+mj-lt"/>
              <a:buAutoNum type="arabicPeriod"/>
            </a:pPr>
            <a:r>
              <a:rPr lang="en-US" sz="2400" u="sng" dirty="0">
                <a:solidFill>
                  <a:schemeClr val="tx1"/>
                </a:solidFill>
                <a:latin typeface="Calibri" panose="020F0502020204030204" pitchFamily="34" charset="0"/>
                <a:cs typeface="Calibri" panose="020F0502020204030204" pitchFamily="34" charset="0"/>
              </a:rPr>
              <a:t>Information Requirements </a:t>
            </a:r>
          </a:p>
          <a:p>
            <a:pPr marL="802043" lvl="1" indent="0">
              <a:spcAft>
                <a:spcPts val="600"/>
              </a:spcAft>
              <a:buClr>
                <a:srgbClr val="0070C0"/>
              </a:buClr>
              <a:buSzPct val="80%"/>
              <a:buNone/>
            </a:pPr>
            <a:r>
              <a:rPr lang="en-US" dirty="0">
                <a:solidFill>
                  <a:schemeClr val="tx1"/>
                </a:solidFill>
                <a:latin typeface="Calibri" panose="020F0502020204030204" pitchFamily="34" charset="0"/>
                <a:cs typeface="Calibri" panose="020F0502020204030204" pitchFamily="34" charset="0"/>
              </a:rPr>
              <a:t>DFO MPA Management check the Activity Plan application is complete and contains all the required information</a:t>
            </a:r>
          </a:p>
          <a:p>
            <a:pPr marL="617608" indent="-457200">
              <a:spcBef>
                <a:spcPts val="0"/>
              </a:spcBef>
              <a:spcAft>
                <a:spcPts val="600"/>
              </a:spcAft>
              <a:buClr>
                <a:srgbClr val="0070C0"/>
              </a:buClr>
              <a:buSzPct val="80%"/>
              <a:buFont typeface="+mj-lt"/>
              <a:buAutoNum type="arabicPeriod"/>
            </a:pPr>
            <a:r>
              <a:rPr lang="en-US" sz="2400" u="sng" dirty="0">
                <a:solidFill>
                  <a:schemeClr val="tx1"/>
                </a:solidFill>
                <a:latin typeface="Calibri" panose="020F0502020204030204" pitchFamily="34" charset="0"/>
                <a:cs typeface="Calibri" panose="020F0502020204030204" pitchFamily="34" charset="0"/>
              </a:rPr>
              <a:t>Regulatory Conditions  </a:t>
            </a:r>
          </a:p>
          <a:p>
            <a:pPr marL="802043" lvl="1" indent="0">
              <a:spcAft>
                <a:spcPts val="600"/>
              </a:spcAft>
              <a:buClr>
                <a:srgbClr val="0070C0"/>
              </a:buClr>
              <a:buSzPct val="80%"/>
              <a:buNone/>
            </a:pPr>
            <a:r>
              <a:rPr lang="en-US" dirty="0">
                <a:solidFill>
                  <a:schemeClr val="tx1"/>
                </a:solidFill>
                <a:latin typeface="Calibri" panose="020F0502020204030204" pitchFamily="34" charset="0"/>
                <a:cs typeface="Calibri" panose="020F0502020204030204" pitchFamily="34" charset="0"/>
              </a:rPr>
              <a:t>MPA Management will assess whether the proposed activity meets the conditions set out in the MPA Regulations</a:t>
            </a:r>
          </a:p>
          <a:p>
            <a:pPr marL="617608" indent="-457200">
              <a:spcBef>
                <a:spcPts val="0"/>
              </a:spcBef>
              <a:spcAft>
                <a:spcPts val="600"/>
              </a:spcAft>
              <a:buClr>
                <a:srgbClr val="0070C0"/>
              </a:buClr>
              <a:buSzPct val="80%"/>
              <a:buFont typeface="+mj-lt"/>
              <a:buAutoNum type="arabicPeriod"/>
            </a:pPr>
            <a:r>
              <a:rPr lang="en-US" sz="2400" u="sng" dirty="0">
                <a:solidFill>
                  <a:schemeClr val="tx1"/>
                </a:solidFill>
                <a:latin typeface="Calibri" panose="020F0502020204030204" pitchFamily="34" charset="0"/>
                <a:cs typeface="Calibri" panose="020F0502020204030204" pitchFamily="34" charset="0"/>
              </a:rPr>
              <a:t>Review &amp; Recommendation</a:t>
            </a:r>
            <a:r>
              <a:rPr lang="en-US" sz="2400" dirty="0">
                <a:solidFill>
                  <a:schemeClr val="tx1"/>
                </a:solidFill>
                <a:latin typeface="Calibri" panose="020F0502020204030204" pitchFamily="34" charset="0"/>
                <a:cs typeface="Calibri" panose="020F0502020204030204" pitchFamily="34" charset="0"/>
              </a:rPr>
              <a:t> </a:t>
            </a:r>
          </a:p>
          <a:p>
            <a:pPr marL="802043" lvl="1" indent="0">
              <a:spcAft>
                <a:spcPts val="600"/>
              </a:spcAft>
              <a:buClr>
                <a:srgbClr val="0070C0"/>
              </a:buClr>
              <a:buSzPct val="80%"/>
              <a:buNone/>
            </a:pPr>
            <a:r>
              <a:rPr lang="en-US" dirty="0">
                <a:solidFill>
                  <a:schemeClr val="tx1"/>
                </a:solidFill>
                <a:latin typeface="Calibri" panose="020F0502020204030204" pitchFamily="34" charset="0"/>
                <a:cs typeface="Calibri" panose="020F0502020204030204" pitchFamily="34" charset="0"/>
              </a:rPr>
              <a:t>MPA Management seek internal and co-management partner review and make final recommendation.</a:t>
            </a:r>
          </a:p>
          <a:p>
            <a:pPr marL="0" lvl="0" indent="0">
              <a:buNone/>
            </a:pPr>
            <a:endParaRPr lang="en-CA"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8</a:t>
            </a:fld>
            <a:endParaRPr lang="en-US" altLang="en-US" dirty="0"/>
          </a:p>
        </p:txBody>
      </p:sp>
    </p:spTree>
    <p:extLst>
      <p:ext uri="{BB962C8B-B14F-4D97-AF65-F5344CB8AC3E}">
        <p14:creationId xmlns:p14="http://schemas.microsoft.com/office/powerpoint/2010/main" val="823943820"/>
      </p:ext>
    </p:extLst>
  </p:cSld>
  <p:clrMapOvr>
    <a:masterClrMapping/>
  </p:clrMapOvr>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42" y="859775"/>
            <a:ext cx="8321040" cy="516058"/>
          </a:xfrm>
        </p:spPr>
        <p:txBody>
          <a:bodyPr>
            <a:noAutofit/>
          </a:bodyPr>
          <a:lstStyle/>
          <a:p>
            <a:r>
              <a:rPr lang="en-CA" sz="4400" dirty="0">
                <a:latin typeface="Calibri" panose="020F0502020204030204" pitchFamily="34" charset="0"/>
                <a:cs typeface="Calibri" panose="020F0502020204030204" pitchFamily="34" charset="0"/>
              </a:rPr>
              <a:t>Step 1: Information Requirements</a:t>
            </a:r>
          </a:p>
        </p:txBody>
      </p:sp>
      <p:sp>
        <p:nvSpPr>
          <p:cNvPr id="3" name="Content Placeholder 2"/>
          <p:cNvSpPr>
            <a:spLocks noGrp="1"/>
          </p:cNvSpPr>
          <p:nvPr>
            <p:ph idx="1"/>
          </p:nvPr>
        </p:nvSpPr>
        <p:spPr>
          <a:xfrm>
            <a:off x="287675" y="1238411"/>
            <a:ext cx="8321040" cy="4381177"/>
          </a:xfrm>
        </p:spPr>
        <p:txBody>
          <a:bodyPr/>
          <a:lstStyle/>
          <a:p>
            <a:pPr marL="0" indent="0" algn="l">
              <a:buNone/>
            </a:pPr>
            <a:r>
              <a:rPr lang="en-US" sz="1800" b="1" i="0" dirty="0">
                <a:solidFill>
                  <a:srgbClr val="333333"/>
                </a:solidFill>
                <a:effectLst/>
                <a:latin typeface="Calibri" panose="020F0502020204030204" pitchFamily="34" charset="0"/>
                <a:cs typeface="Calibri" panose="020F0502020204030204" pitchFamily="34" charset="0"/>
              </a:rPr>
              <a:t>Activity Plan - Submission to Minister</a:t>
            </a:r>
          </a:p>
          <a:p>
            <a:pPr marL="0" indent="0" algn="l">
              <a:buNone/>
            </a:pPr>
            <a:r>
              <a:rPr lang="en-US" sz="1800" b="1" i="0" dirty="0">
                <a:solidFill>
                  <a:srgbClr val="333333"/>
                </a:solidFill>
                <a:effectLst/>
                <a:latin typeface="Calibri" panose="020F0502020204030204" pitchFamily="34" charset="0"/>
                <a:cs typeface="Calibri" panose="020F0502020204030204" pitchFamily="34" charset="0"/>
              </a:rPr>
              <a:t>6. A person who proposes to carry out a scientific research or monitoring activity or an educational activity in the Marine Protected Area must submit to the Minister an activity plan that contains the following information:</a:t>
            </a:r>
          </a:p>
          <a:p>
            <a:pPr marL="971550" lvl="1" indent="-514350">
              <a:buFont typeface="+mj-lt"/>
              <a:buAutoNum type="alphaLcPeriod"/>
            </a:pPr>
            <a:r>
              <a:rPr lang="en-US" sz="1650" i="0" dirty="0">
                <a:solidFill>
                  <a:srgbClr val="333333"/>
                </a:solidFill>
                <a:effectLst/>
                <a:latin typeface="Calibri" panose="020F0502020204030204" pitchFamily="34" charset="0"/>
                <a:cs typeface="Calibri" panose="020F0502020204030204" pitchFamily="34" charset="0"/>
              </a:rPr>
              <a:t>the person’s name, address, telephone number and email address;</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 if the activity plan is submitted by an institution or organization, the name of the individual who will be responsible for the proposed activity and their title, address, telephone number and email address;</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the name of each vessel that the person proposes to use to carry out the activity, its state of registration and registration number, its radio call sign and the name, address, telephone number and email address of its owner, master and any operator;</a:t>
            </a:r>
          </a:p>
          <a:p>
            <a:pPr marL="971550" lvl="1" indent="-514350">
              <a:buFont typeface="+mj-lt"/>
              <a:buAutoNum type="alphaLcPeriod"/>
            </a:pPr>
            <a:r>
              <a:rPr lang="en-US" sz="1650" b="0" i="0" dirty="0">
                <a:solidFill>
                  <a:srgbClr val="333333"/>
                </a:solidFill>
                <a:effectLst/>
                <a:highlight>
                  <a:srgbClr val="FFFF00"/>
                </a:highlight>
                <a:latin typeface="Calibri" panose="020F0502020204030204" pitchFamily="34" charset="0"/>
                <a:cs typeface="Calibri" panose="020F0502020204030204" pitchFamily="34" charset="0"/>
              </a:rPr>
              <a:t>a detailed description of the proposed activity and its purpose, the methods or techniques that are to be used to carry out the activity and the data to be collected;</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the geographical coordinates of the site of the proposed activity and a map that shows the location of the activity within the Marine Protected Area;</a:t>
            </a:r>
          </a:p>
          <a:p>
            <a:pPr marL="971550" lvl="1" indent="-514350">
              <a:buFont typeface="+mj-lt"/>
              <a:buAutoNum type="alphaLcPeriod"/>
            </a:pPr>
            <a:r>
              <a:rPr lang="en-US" sz="1650" b="0" i="0" dirty="0">
                <a:solidFill>
                  <a:srgbClr val="333333"/>
                </a:solidFill>
                <a:effectLst/>
                <a:latin typeface="Calibri" panose="020F0502020204030204" pitchFamily="34" charset="0"/>
                <a:cs typeface="Calibri" panose="020F0502020204030204" pitchFamily="34" charset="0"/>
              </a:rPr>
              <a:t> the proposed dates and alternative dates on which the proposed activity is to be carried out;</a:t>
            </a:r>
          </a:p>
          <a:p>
            <a:pPr marL="971550" lvl="1" indent="-514350">
              <a:buFont typeface="+mj-lt"/>
              <a:buAutoNum type="alphaLcPeriod"/>
            </a:pPr>
            <a:endParaRPr lang="en-US" sz="2000" b="1" dirty="0">
              <a:solidFill>
                <a:schemeClr val="tx1"/>
              </a:solidFill>
              <a:latin typeface="Calibri" panose="020F0502020204030204" pitchFamily="34" charset="0"/>
              <a:cs typeface="Calibri" panose="020F0502020204030204" pitchFamily="34" charset="0"/>
            </a:endParaRPr>
          </a:p>
          <a:p>
            <a:pPr marL="0" lvl="0" indent="0">
              <a:buNone/>
            </a:pPr>
            <a:endParaRPr lang="en-CA"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9</a:t>
            </a:fld>
            <a:endParaRPr lang="en-US" altLang="en-US" dirty="0"/>
          </a:p>
        </p:txBody>
      </p:sp>
    </p:spTree>
    <p:extLst>
      <p:ext uri="{BB962C8B-B14F-4D97-AF65-F5344CB8AC3E}">
        <p14:creationId xmlns:p14="http://schemas.microsoft.com/office/powerpoint/2010/main" val="2355703326"/>
      </p:ext>
    </p:extLst>
  </p:cSld>
  <p:clrMapOvr>
    <a:masterClrMapping/>
  </p:clrMapOvr>
</p:sld>
</file>

<file path=ppt/tags/tag1.xml><?xml version="1.0" encoding="utf-8"?>
<p:tagLst xmlns:a="http://purl.oclc.org/ooxml/drawingml/main" xmlns:r="http://purl.oclc.org/ooxml/officeDocument/relationships" xmlns:p="http://purl.oclc.org/ooxml/presentationml/main">
  <p:tag name="ENGAGE" val="{&quot;SavedSwatch&quot;:&quot;-14272694|-12223080|-16154294|-9539986|-16777216|Fisheries and Oceans Canada&quot;,&quot;Id&quot;:&quot;672191e34445444208783801&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purl.oclc.org/ooxml/drawingml/main" name="Office Theme">
  <a:themeElements>
    <a:clrScheme name="Custom 32">
      <a:dk1>
        <a:sysClr val="windowText" lastClr="000000"/>
      </a:dk1>
      <a:lt1>
        <a:sysClr val="window" lastClr="FFFFFF"/>
      </a:lt1>
      <a:dk2>
        <a:srgbClr val="1F497D"/>
      </a:dk2>
      <a:lt2>
        <a:srgbClr val="EEECE1"/>
      </a:lt2>
      <a:accent1>
        <a:srgbClr val="0092D2"/>
      </a:accent1>
      <a:accent2>
        <a:srgbClr val="16629B"/>
      </a:accent2>
      <a:accent3>
        <a:srgbClr val="73B632"/>
      </a:accent3>
      <a:accent4>
        <a:srgbClr val="991324"/>
      </a:accent4>
      <a:accent5>
        <a:srgbClr val="441A66"/>
      </a:accent5>
      <a:accent6>
        <a:srgbClr val="E47623"/>
      </a:accent6>
      <a:hlink>
        <a:srgbClr val="0000FF"/>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Century Gothic" panose="020B0502020202020204" pitchFamily="34" charset="0"/>
          </a:defRPr>
        </a:defPPr>
      </a:lstStyle>
    </a:txDef>
  </a:objectDefaults>
  <a:extraClrSchemeLst/>
</a:theme>
</file>

<file path=ppt/theme/theme2.xml><?xml version="1.0" encoding="utf-8"?>
<a:theme xmlns:a="http://purl.oclc.org/ooxml/drawingml/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purl.oclc.org/ooxml/drawingml/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purl.oclc.org/ooxml/officeDocument/extendedProperties" xmlns:vt="http://purl.oclc.org/ooxml/officeDocument/docPropsVTypes">
  <Template/>
  <TotalTime>12825</TotalTime>
  <Words>1906</Words>
  <Application>Microsoft Office PowerPoint</Application>
  <PresentationFormat>On-screen Show (4:3)</PresentationFormat>
  <Paragraphs>177</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Century Gothic</vt:lpstr>
      <vt:lpstr>Gill Sans Light</vt:lpstr>
      <vt:lpstr>Noto Sans</vt:lpstr>
      <vt:lpstr>Raleway</vt:lpstr>
      <vt:lpstr>Symbol</vt:lpstr>
      <vt:lpstr>Office Theme</vt:lpstr>
      <vt:lpstr>Regulatory Context: Activity Plan Process for Research in Tang.ɢwan - ḥačxʷiqak - Tsigis Marine Protected Area (TḥT- MPA)   </vt:lpstr>
      <vt:lpstr>Overview</vt:lpstr>
      <vt:lpstr>ThT MPA</vt:lpstr>
      <vt:lpstr>PowerPoint Presentation</vt:lpstr>
      <vt:lpstr>ThT MPA Regulations</vt:lpstr>
      <vt:lpstr>Additional Considerations</vt:lpstr>
      <vt:lpstr>Activity Plans</vt:lpstr>
      <vt:lpstr>3 Step Review / Approval Process</vt:lpstr>
      <vt:lpstr>Step 1: Information Requirements</vt:lpstr>
      <vt:lpstr>Step 1: Information Requirements</vt:lpstr>
      <vt:lpstr>Step 2: Regulatory Conditions</vt:lpstr>
      <vt:lpstr>Step 2: Regulatory Conditions</vt:lpstr>
      <vt:lpstr>Step 3: Review and Recommendation </vt:lpstr>
      <vt:lpstr>Timelines for ThT MPA Activity Plans</vt:lpstr>
      <vt:lpstr>Activity Report</vt:lpstr>
      <vt:lpstr>Helpful Reminders </vt:lpstr>
      <vt:lpstr>Where to Find More Information </vt:lpstr>
      <vt:lpstr>Contact Information</vt:lpstr>
      <vt:lpstr>Questions?</vt:lpstr>
      <vt:lpstr>PowerPoint Presentation</vt:lpstr>
    </vt:vector>
  </TitlesOfParts>
  <Company>BSL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Mulder</dc:creator>
  <cp:lastModifiedBy>Mortimor, James (DFO/MPO)</cp:lastModifiedBy>
  <cp:revision>367</cp:revision>
  <dcterms:created xsi:type="dcterms:W3CDTF">2015-04-10T18:49:27Z</dcterms:created>
  <dcterms:modified xsi:type="dcterms:W3CDTF">2024-11-07T17:28:12Z</dcterms:modified>
</cp:coreProperties>
</file>

<file path=docProps/custom.xml><?xml version="1.0" encoding="utf-8"?>
<Properties xmlns="http://purl.oclc.org/ooxml/officeDocument/customProperties" xmlns:vt="http://purl.oclc.org/ooxml/officeDocument/docPropsVTypes">
  <property fmtid="{D5CDD505-2E9C-101B-9397-08002B2CF9AE}" pid="2" name="MSIP_Label_1bfb733f-faef-464c-9b6d-731b56f94973_Enabled">
    <vt:lpwstr>true</vt:lpwstr>
  </property>
  <property fmtid="{D5CDD505-2E9C-101B-9397-08002B2CF9AE}" pid="3" name="MSIP_Label_1bfb733f-faef-464c-9b6d-731b56f94973_SetDate">
    <vt:lpwstr>2022-09-15T19:58:40Z</vt:lpwstr>
  </property>
  <property fmtid="{D5CDD505-2E9C-101B-9397-08002B2CF9AE}" pid="4" name="MSIP_Label_1bfb733f-faef-464c-9b6d-731b56f94973_Method">
    <vt:lpwstr>Standard</vt:lpwstr>
  </property>
  <property fmtid="{D5CDD505-2E9C-101B-9397-08002B2CF9AE}" pid="5" name="MSIP_Label_1bfb733f-faef-464c-9b6d-731b56f94973_Name">
    <vt:lpwstr>Unclass - Non-Classifié</vt:lpwstr>
  </property>
  <property fmtid="{D5CDD505-2E9C-101B-9397-08002B2CF9AE}" pid="6" name="MSIP_Label_1bfb733f-faef-464c-9b6d-731b56f94973_SiteId">
    <vt:lpwstr>1594fdae-a1d9-4405-915d-011467234338</vt:lpwstr>
  </property>
  <property fmtid="{D5CDD505-2E9C-101B-9397-08002B2CF9AE}" pid="7" name="MSIP_Label_1bfb733f-faef-464c-9b6d-731b56f94973_ActionId">
    <vt:lpwstr>03cb163e-7d1f-4039-b4e3-5617dec6cd79</vt:lpwstr>
  </property>
  <property fmtid="{D5CDD505-2E9C-101B-9397-08002B2CF9AE}" pid="8" name="MSIP_Label_1bfb733f-faef-464c-9b6d-731b56f94973_ContentBits">
    <vt:lpwstr>0</vt:lpwstr>
  </property>
</Properties>
</file>